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5"/>
  </p:notesMasterIdLst>
  <p:sldIdLst>
    <p:sldId id="256" r:id="rId2"/>
    <p:sldId id="259" r:id="rId3"/>
    <p:sldId id="258" r:id="rId4"/>
    <p:sldId id="263" r:id="rId5"/>
    <p:sldId id="264" r:id="rId6"/>
    <p:sldId id="265" r:id="rId7"/>
    <p:sldId id="262" r:id="rId8"/>
    <p:sldId id="297" r:id="rId9"/>
    <p:sldId id="271" r:id="rId10"/>
    <p:sldId id="268" r:id="rId11"/>
    <p:sldId id="302" r:id="rId12"/>
    <p:sldId id="272" r:id="rId13"/>
    <p:sldId id="273" r:id="rId14"/>
    <p:sldId id="275" r:id="rId15"/>
    <p:sldId id="303" r:id="rId16"/>
    <p:sldId id="279" r:id="rId17"/>
    <p:sldId id="298" r:id="rId18"/>
    <p:sldId id="299" r:id="rId19"/>
    <p:sldId id="300" r:id="rId20"/>
    <p:sldId id="266" r:id="rId21"/>
    <p:sldId id="301" r:id="rId22"/>
    <p:sldId id="276" r:id="rId23"/>
    <p:sldId id="281" r:id="rId24"/>
  </p:sldIdLst>
  <p:sldSz cx="9144000" cy="5143500" type="screen16x9"/>
  <p:notesSz cx="6858000" cy="9144000"/>
  <p:embeddedFontLst>
    <p:embeddedFont>
      <p:font typeface="Fira Sans Extra Condensed" panose="020B0604020202020204" charset="0"/>
      <p:regular r:id="rId26"/>
      <p:bold r:id="rId27"/>
      <p:italic r:id="rId28"/>
      <p:boldItalic r:id="rId29"/>
    </p:embeddedFont>
    <p:embeddedFont>
      <p:font typeface="Arial Black" panose="020B0A04020102020204" pitchFamily="34" charset="0"/>
      <p:bold r:id="rId30"/>
    </p:embeddedFont>
    <p:embeddedFont>
      <p:font typeface="Fira Sans Extra Condensed Medium" panose="020B0604020202020204" charset="0"/>
      <p:regular r:id="rId31"/>
      <p:bold r:id="rId32"/>
      <p:italic r:id="rId33"/>
      <p:boldItalic r:id="rId34"/>
    </p:embeddedFont>
    <p:embeddedFont>
      <p:font typeface="Roboto" panose="020B0604020202020204" charset="0"/>
      <p:regular r:id="rId35"/>
      <p:bold r:id="rId36"/>
      <p:italic r:id="rId37"/>
      <p:boldItalic r:id="rId38"/>
    </p:embeddedFont>
    <p:embeddedFont>
      <p:font typeface="Black Ops One" pitchFamily="2" charset="0"/>
      <p:regular r:id="rId39"/>
    </p:embeddedFont>
    <p:embeddedFont>
      <p:font typeface="Catamaran Light" panose="020B0604020202020204" charset="0"/>
      <p:regular r:id="rId40"/>
      <p:bold r:id="rId41"/>
    </p:embeddedFont>
    <p:embeddedFont>
      <p:font typeface="Livvic"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908269"/>
    <a:srgbClr val="9E917A"/>
    <a:srgbClr val="5E5544"/>
    <a:srgbClr val="BAB2A2"/>
    <a:srgbClr val="D8AE65"/>
    <a:srgbClr val="434343"/>
    <a:srgbClr val="869F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611FC-6D7A-4907-90F8-3C70CD6F2670}">
  <a:tblStyle styleId="{5CD611FC-6D7A-4907-90F8-3C70CD6F26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62" autoAdjust="0"/>
    <p:restoredTop sz="95394" autoAdjust="0"/>
  </p:normalViewPr>
  <p:slideViewPr>
    <p:cSldViewPr snapToGrid="0">
      <p:cViewPr varScale="1">
        <p:scale>
          <a:sx n="113" d="100"/>
          <a:sy n="113" d="100"/>
        </p:scale>
        <p:origin x="629" y="86"/>
      </p:cViewPr>
      <p:guideLst>
        <p:guide orient="horz" pos="1620"/>
        <p:guide pos="2880"/>
      </p:guideLst>
    </p:cSldViewPr>
  </p:slideViewPr>
  <p:outlineViewPr>
    <p:cViewPr>
      <p:scale>
        <a:sx n="33" d="100"/>
        <a:sy n="33" d="100"/>
      </p:scale>
      <p:origin x="0" y="-216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92079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03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3e13d9a7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3e13d9a7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8618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8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982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0706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719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205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3e13d9a7e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3e13d9a7e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62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376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05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3C4043"/>
              </a:solidFill>
              <a:highlight>
                <a:srgbClr val="FFFFFF"/>
              </a:highlight>
            </a:endParaRPr>
          </a:p>
        </p:txBody>
      </p:sp>
    </p:spTree>
    <p:extLst>
      <p:ext uri="{BB962C8B-B14F-4D97-AF65-F5344CB8AC3E}">
        <p14:creationId xmlns:p14="http://schemas.microsoft.com/office/powerpoint/2010/main" val="3687950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48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808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9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92952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42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63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 id="2147483664" r:id="rId14"/>
    <p:sldLayoutId id="214748366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32.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extLst/>
          </a:blip>
          <a:srcRect/>
          <a:stretch/>
        </p:blipFill>
        <p:spPr>
          <a:xfrm flipH="1">
            <a:off x="2214590" y="0"/>
            <a:ext cx="6929408" cy="5143500"/>
          </a:xfrm>
          <a:prstGeom prst="rect">
            <a:avLst/>
          </a:prstGeom>
          <a:noFill/>
          <a:ln>
            <a:noFill/>
          </a:ln>
        </p:spPr>
      </p:pic>
      <p:sp>
        <p:nvSpPr>
          <p:cNvPr id="124" name="Google Shape;124;p24"/>
          <p:cNvSpPr/>
          <p:nvPr/>
        </p:nvSpPr>
        <p:spPr>
          <a:xfrm rot="5400000">
            <a:off x="1428875" y="1385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4"/>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chemeClr val="lt1"/>
                </a:solidFill>
                <a:latin typeface="+mj-lt"/>
              </a:rPr>
              <a:t>Báo cáo đồ án cuối môn học</a:t>
            </a:r>
            <a:endParaRPr dirty="0">
              <a:solidFill>
                <a:schemeClr val="lt1"/>
              </a:solidFill>
              <a:latin typeface="+mj-lt"/>
            </a:endParaRPr>
          </a:p>
        </p:txBody>
      </p:sp>
      <p:sp>
        <p:nvSpPr>
          <p:cNvPr id="126" name="Google Shape;126;p24"/>
          <p:cNvSpPr txBox="1">
            <a:spLocks noGrp="1"/>
          </p:cNvSpPr>
          <p:nvPr>
            <p:ph type="ctrTitle"/>
          </p:nvPr>
        </p:nvSpPr>
        <p:spPr>
          <a:xfrm>
            <a:off x="812075" y="1680600"/>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smtClean="0">
                <a:solidFill>
                  <a:schemeClr val="lt1"/>
                </a:solidFill>
                <a:latin typeface="Black Ops One" pitchFamily="2" charset="0"/>
              </a:rPr>
              <a:t>HỆ THỐNG GIẾNG TRỜI – TRẠM THỜI TIẾT MINI</a:t>
            </a:r>
            <a:endParaRPr sz="4000" dirty="0">
              <a:solidFill>
                <a:schemeClr val="lt1"/>
              </a:solidFill>
              <a:latin typeface="Black Ops One" pitchFamily="2" charset="0"/>
              <a:sym typeface="Livvic"/>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xEl>
                                              <p:pRg st="0" end="0"/>
                                            </p:txEl>
                                          </p:spTgt>
                                        </p:tgtEl>
                                        <p:attrNameLst>
                                          <p:attrName>style.visibility</p:attrName>
                                        </p:attrNameLst>
                                      </p:cBhvr>
                                      <p:to>
                                        <p:strVal val="visible"/>
                                      </p:to>
                                    </p:set>
                                    <p:animEffect transition="in" filter="fade">
                                      <p:cBhvr>
                                        <p:cTn id="13" dur="500"/>
                                        <p:tgtEl>
                                          <p:spTgt spid="12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500"/>
                                        <p:tgtEl>
                                          <p:spTgt spid="1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build="p"/>
      <p:bldP spid="126" grpId="0"/>
      <p:bldP spid="1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MAJOR REQUIREMENTS</a:t>
            </a:r>
            <a:endParaRPr dirty="0"/>
          </a:p>
        </p:txBody>
      </p:sp>
      <p:sp>
        <p:nvSpPr>
          <p:cNvPr id="254" name="Google Shape;254;p36"/>
          <p:cNvSpPr txBox="1">
            <a:spLocks noGrp="1"/>
          </p:cNvSpPr>
          <p:nvPr>
            <p:ph type="subTitle" idx="1"/>
          </p:nvPr>
        </p:nvSpPr>
        <p:spPr>
          <a:xfrm>
            <a:off x="649554" y="1649642"/>
            <a:ext cx="1881297"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smtClean="0">
                <a:latin typeface="+mj-lt"/>
              </a:rPr>
              <a:t>Động cơ mô phỏng cho hệ thống kéo cửa. Chúng tôi dùng loại động cơ </a:t>
            </a:r>
            <a:r>
              <a:rPr lang="en" sz="1100" b="1" dirty="0" smtClean="0">
                <a:latin typeface="+mj-lt"/>
              </a:rPr>
              <a:t>Servo</a:t>
            </a:r>
            <a:r>
              <a:rPr lang="en" sz="1100" dirty="0" smtClean="0">
                <a:latin typeface="+mj-lt"/>
              </a:rPr>
              <a:t>.</a:t>
            </a:r>
            <a:endParaRPr sz="1100" dirty="0">
              <a:latin typeface="+mj-lt"/>
            </a:endParaRPr>
          </a:p>
        </p:txBody>
      </p:sp>
      <p:sp>
        <p:nvSpPr>
          <p:cNvPr id="255" name="Google Shape;255;p36"/>
          <p:cNvSpPr txBox="1">
            <a:spLocks noGrp="1"/>
          </p:cNvSpPr>
          <p:nvPr>
            <p:ph type="subTitle" idx="3"/>
          </p:nvPr>
        </p:nvSpPr>
        <p:spPr>
          <a:xfrm>
            <a:off x="2529537" y="1649642"/>
            <a:ext cx="2246481" cy="1112400"/>
          </a:xfrm>
          <a:prstGeom prst="rect">
            <a:avLst/>
          </a:prstGeom>
        </p:spPr>
        <p:txBody>
          <a:bodyPr spcFirstLastPara="1" wrap="square" lIns="91425" tIns="91425" rIns="91425" bIns="91425" anchor="t" anchorCtr="0">
            <a:noAutofit/>
          </a:bodyPr>
          <a:lstStyle/>
          <a:p>
            <a:pPr marL="0" lvl="0" indent="0"/>
            <a:r>
              <a:rPr lang="en-US" sz="1100" dirty="0" smtClean="0">
                <a:latin typeface="+mj-lt"/>
              </a:rPr>
              <a:t>Hệ </a:t>
            </a:r>
            <a:r>
              <a:rPr lang="en-US" sz="1100" dirty="0" err="1" smtClean="0">
                <a:latin typeface="+mj-lt"/>
              </a:rPr>
              <a:t>thống</a:t>
            </a:r>
            <a:r>
              <a:rPr lang="en-US" sz="1100" dirty="0" smtClean="0">
                <a:latin typeface="+mj-lt"/>
              </a:rPr>
              <a:t> </a:t>
            </a:r>
            <a:r>
              <a:rPr lang="en-US" sz="1100" dirty="0" err="1" smtClean="0">
                <a:latin typeface="+mj-lt"/>
              </a:rPr>
              <a:t>cần</a:t>
            </a:r>
            <a:r>
              <a:rPr lang="en-US" sz="1100" dirty="0" smtClean="0">
                <a:latin typeface="+mj-lt"/>
              </a:rPr>
              <a:t> 1 chip </a:t>
            </a:r>
            <a:r>
              <a:rPr lang="en-US" sz="1100" dirty="0" err="1" smtClean="0">
                <a:latin typeface="+mj-lt"/>
              </a:rPr>
              <a:t>điều</a:t>
            </a:r>
            <a:r>
              <a:rPr lang="en-US" sz="1100" dirty="0" smtClean="0">
                <a:latin typeface="+mj-lt"/>
              </a:rPr>
              <a:t> </a:t>
            </a:r>
            <a:r>
              <a:rPr lang="en-US" sz="1100" dirty="0" err="1" smtClean="0">
                <a:latin typeface="+mj-lt"/>
              </a:rPr>
              <a:t>khiển</a:t>
            </a:r>
            <a:r>
              <a:rPr lang="en-US" sz="1100" dirty="0" smtClean="0">
                <a:latin typeface="+mj-lt"/>
              </a:rPr>
              <a:t> </a:t>
            </a:r>
            <a:r>
              <a:rPr lang="en-US" sz="1100" dirty="0" err="1" smtClean="0">
                <a:latin typeface="+mj-lt"/>
              </a:rPr>
              <a:t>có</a:t>
            </a:r>
            <a:r>
              <a:rPr lang="en-US" sz="1100" dirty="0" smtClean="0">
                <a:latin typeface="+mj-lt"/>
              </a:rPr>
              <a:t> </a:t>
            </a:r>
            <a:r>
              <a:rPr lang="en-US" sz="1100" dirty="0" err="1" smtClean="0">
                <a:latin typeface="+mj-lt"/>
              </a:rPr>
              <a:t>kết</a:t>
            </a:r>
            <a:r>
              <a:rPr lang="en-US" sz="1100" dirty="0" smtClean="0">
                <a:latin typeface="+mj-lt"/>
              </a:rPr>
              <a:t> </a:t>
            </a:r>
            <a:r>
              <a:rPr lang="en-US" sz="1100" dirty="0" err="1" smtClean="0">
                <a:latin typeface="+mj-lt"/>
              </a:rPr>
              <a:t>nối</a:t>
            </a:r>
            <a:r>
              <a:rPr lang="en-US" sz="1100" dirty="0" smtClean="0">
                <a:latin typeface="+mj-lt"/>
              </a:rPr>
              <a:t> </a:t>
            </a:r>
            <a:r>
              <a:rPr lang="en-US" sz="1100" dirty="0" err="1" smtClean="0">
                <a:latin typeface="+mj-lt"/>
              </a:rPr>
              <a:t>mạng</a:t>
            </a:r>
            <a:r>
              <a:rPr lang="en-US" sz="1100" dirty="0" smtClean="0">
                <a:latin typeface="+mj-lt"/>
              </a:rPr>
              <a:t>. </a:t>
            </a:r>
            <a:r>
              <a:rPr lang="en-US" sz="1100" dirty="0" err="1" smtClean="0">
                <a:latin typeface="+mj-lt"/>
              </a:rPr>
              <a:t>Chúng</a:t>
            </a:r>
            <a:r>
              <a:rPr lang="en-US" sz="1100" dirty="0" smtClean="0">
                <a:latin typeface="+mj-lt"/>
              </a:rPr>
              <a:t> </a:t>
            </a:r>
            <a:r>
              <a:rPr lang="en-US" sz="1100" dirty="0" err="1" smtClean="0">
                <a:latin typeface="+mj-lt"/>
              </a:rPr>
              <a:t>tôi</a:t>
            </a:r>
            <a:r>
              <a:rPr lang="en-US" sz="1100" dirty="0" smtClean="0">
                <a:latin typeface="+mj-lt"/>
              </a:rPr>
              <a:t> </a:t>
            </a:r>
            <a:r>
              <a:rPr lang="en-US" sz="1100" dirty="0" err="1" smtClean="0">
                <a:latin typeface="+mj-lt"/>
              </a:rPr>
              <a:t>dùng</a:t>
            </a:r>
            <a:r>
              <a:rPr lang="en-US" sz="1100" dirty="0" smtClean="0">
                <a:latin typeface="+mj-lt"/>
              </a:rPr>
              <a:t> </a:t>
            </a:r>
            <a:r>
              <a:rPr lang="en-US" sz="1100" dirty="0" err="1" smtClean="0">
                <a:latin typeface="+mj-lt"/>
              </a:rPr>
              <a:t>loại</a:t>
            </a:r>
            <a:r>
              <a:rPr lang="en-US" sz="1100" dirty="0" smtClean="0">
                <a:latin typeface="+mj-lt"/>
              </a:rPr>
              <a:t> chip </a:t>
            </a:r>
            <a:r>
              <a:rPr lang="en-US" sz="1100" dirty="0" err="1" smtClean="0">
                <a:latin typeface="+mj-lt"/>
              </a:rPr>
              <a:t>tên</a:t>
            </a:r>
            <a:r>
              <a:rPr lang="en-US" sz="1100" dirty="0" smtClean="0">
                <a:latin typeface="+mj-lt"/>
              </a:rPr>
              <a:t> </a:t>
            </a:r>
            <a:r>
              <a:rPr lang="en-US" sz="1100" b="1" dirty="0" smtClean="0">
                <a:latin typeface="+mj-lt"/>
              </a:rPr>
              <a:t>ESP32</a:t>
            </a:r>
            <a:r>
              <a:rPr lang="en-US" sz="1100" dirty="0" smtClean="0">
                <a:latin typeface="+mj-lt"/>
              </a:rPr>
              <a:t> – </a:t>
            </a:r>
            <a:r>
              <a:rPr lang="en-US" sz="1100" dirty="0" err="1" smtClean="0">
                <a:latin typeface="+mj-lt"/>
              </a:rPr>
              <a:t>Thuộc</a:t>
            </a:r>
            <a:r>
              <a:rPr lang="en-US" sz="1100" dirty="0" smtClean="0">
                <a:latin typeface="+mj-lt"/>
              </a:rPr>
              <a:t> hệ chip ESP của </a:t>
            </a:r>
            <a:r>
              <a:rPr lang="en-US" sz="1100" dirty="0" err="1" smtClean="0">
                <a:latin typeface="+mj-lt"/>
              </a:rPr>
              <a:t>hãng</a:t>
            </a:r>
            <a:r>
              <a:rPr lang="en-US" sz="1100" dirty="0" smtClean="0">
                <a:latin typeface="+mj-lt"/>
              </a:rPr>
              <a:t> </a:t>
            </a:r>
            <a:r>
              <a:rPr lang="en-US" sz="1100" b="1" dirty="0" err="1">
                <a:latin typeface="+mj-lt"/>
              </a:rPr>
              <a:t>Espressif</a:t>
            </a:r>
            <a:r>
              <a:rPr lang="en-US" sz="1100" b="1" dirty="0">
                <a:latin typeface="+mj-lt"/>
              </a:rPr>
              <a:t> </a:t>
            </a:r>
            <a:r>
              <a:rPr lang="en-US" sz="1100" b="1" dirty="0" smtClean="0">
                <a:latin typeface="+mj-lt"/>
              </a:rPr>
              <a:t>Systems.</a:t>
            </a:r>
            <a:endParaRPr sz="1100" b="1" dirty="0">
              <a:latin typeface="+mj-lt"/>
            </a:endParaRPr>
          </a:p>
        </p:txBody>
      </p:sp>
      <p:sp>
        <p:nvSpPr>
          <p:cNvPr id="256" name="Google Shape;256;p36"/>
          <p:cNvSpPr txBox="1">
            <a:spLocks noGrp="1"/>
          </p:cNvSpPr>
          <p:nvPr>
            <p:ph type="subTitle" idx="5"/>
          </p:nvPr>
        </p:nvSpPr>
        <p:spPr>
          <a:xfrm>
            <a:off x="4871206" y="1649642"/>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100" dirty="0" smtClean="0">
                <a:latin typeface="+mj-lt"/>
              </a:rPr>
              <a:t>1 router </a:t>
            </a:r>
            <a:r>
              <a:rPr lang="en-US" sz="1100" dirty="0" err="1" smtClean="0">
                <a:latin typeface="+mj-lt"/>
              </a:rPr>
              <a:t>để</a:t>
            </a:r>
            <a:r>
              <a:rPr lang="en-US" sz="1100" dirty="0" smtClean="0">
                <a:latin typeface="+mj-lt"/>
              </a:rPr>
              <a:t> ESP32 </a:t>
            </a:r>
            <a:r>
              <a:rPr lang="en-US" sz="1100" dirty="0" err="1" smtClean="0">
                <a:latin typeface="+mj-lt"/>
              </a:rPr>
              <a:t>có</a:t>
            </a:r>
            <a:r>
              <a:rPr lang="en-US" sz="1100" dirty="0" smtClean="0">
                <a:latin typeface="+mj-lt"/>
              </a:rPr>
              <a:t> </a:t>
            </a:r>
            <a:r>
              <a:rPr lang="en-US" sz="1100" dirty="0" err="1" smtClean="0">
                <a:latin typeface="+mj-lt"/>
              </a:rPr>
              <a:t>thể</a:t>
            </a:r>
            <a:r>
              <a:rPr lang="en-US" sz="1100" dirty="0" smtClean="0">
                <a:latin typeface="+mj-lt"/>
              </a:rPr>
              <a:t> </a:t>
            </a:r>
            <a:r>
              <a:rPr lang="en-US" sz="1100" dirty="0" err="1" smtClean="0">
                <a:latin typeface="+mj-lt"/>
              </a:rPr>
              <a:t>kết</a:t>
            </a:r>
            <a:r>
              <a:rPr lang="en-US" sz="1100" dirty="0" smtClean="0">
                <a:latin typeface="+mj-lt"/>
              </a:rPr>
              <a:t> </a:t>
            </a:r>
            <a:r>
              <a:rPr lang="en-US" sz="1100" dirty="0" err="1" smtClean="0">
                <a:latin typeface="+mj-lt"/>
              </a:rPr>
              <a:t>nối</a:t>
            </a:r>
            <a:r>
              <a:rPr lang="en-US" sz="1100" dirty="0" smtClean="0">
                <a:latin typeface="+mj-lt"/>
              </a:rPr>
              <a:t> </a:t>
            </a:r>
            <a:r>
              <a:rPr lang="en-US" sz="1100" dirty="0" err="1" smtClean="0">
                <a:latin typeface="+mj-lt"/>
              </a:rPr>
              <a:t>đến</a:t>
            </a:r>
            <a:r>
              <a:rPr lang="en-US" sz="1100" dirty="0" smtClean="0">
                <a:latin typeface="+mj-lt"/>
              </a:rPr>
              <a:t> </a:t>
            </a:r>
            <a:r>
              <a:rPr lang="en-US" sz="1100" dirty="0" err="1" smtClean="0">
                <a:latin typeface="+mj-lt"/>
              </a:rPr>
              <a:t>mạng</a:t>
            </a:r>
            <a:r>
              <a:rPr lang="en-US" sz="1100" dirty="0" smtClean="0">
                <a:latin typeface="+mj-lt"/>
              </a:rPr>
              <a:t>, </a:t>
            </a:r>
            <a:r>
              <a:rPr lang="en-US" sz="1100" dirty="0" err="1" smtClean="0">
                <a:latin typeface="+mj-lt"/>
              </a:rPr>
              <a:t>lưu</a:t>
            </a:r>
            <a:r>
              <a:rPr lang="en-US" sz="1100" dirty="0" smtClean="0">
                <a:latin typeface="+mj-lt"/>
              </a:rPr>
              <a:t> ý là </a:t>
            </a:r>
            <a:r>
              <a:rPr lang="en-US" sz="1100" dirty="0" err="1" smtClean="0">
                <a:latin typeface="+mj-lt"/>
              </a:rPr>
              <a:t>chỉ</a:t>
            </a:r>
            <a:r>
              <a:rPr lang="en-US" sz="1100" dirty="0" smtClean="0">
                <a:latin typeface="+mj-lt"/>
              </a:rPr>
              <a:t> </a:t>
            </a:r>
            <a:r>
              <a:rPr lang="en-US" sz="1100" dirty="0" err="1" smtClean="0">
                <a:latin typeface="+mj-lt"/>
              </a:rPr>
              <a:t>kết</a:t>
            </a:r>
            <a:r>
              <a:rPr lang="en-US" sz="1100" dirty="0" smtClean="0">
                <a:latin typeface="+mj-lt"/>
              </a:rPr>
              <a:t> </a:t>
            </a:r>
            <a:r>
              <a:rPr lang="en-US" sz="1100" dirty="0" err="1" smtClean="0">
                <a:latin typeface="+mj-lt"/>
              </a:rPr>
              <a:t>nối</a:t>
            </a:r>
            <a:r>
              <a:rPr lang="en-US" sz="1100" dirty="0" smtClean="0">
                <a:latin typeface="+mj-lt"/>
              </a:rPr>
              <a:t> </a:t>
            </a:r>
            <a:r>
              <a:rPr lang="vi-VN" sz="1100" dirty="0" smtClean="0">
                <a:latin typeface="+mj-lt"/>
              </a:rPr>
              <a:t>đượ</a:t>
            </a:r>
            <a:r>
              <a:rPr lang="en-US" sz="1100" dirty="0" smtClean="0">
                <a:latin typeface="+mj-lt"/>
              </a:rPr>
              <a:t>c </a:t>
            </a:r>
            <a:r>
              <a:rPr lang="en-US" sz="1100" dirty="0" err="1" smtClean="0">
                <a:latin typeface="+mj-lt"/>
              </a:rPr>
              <a:t>với</a:t>
            </a:r>
            <a:r>
              <a:rPr lang="en-US" sz="1100" dirty="0" smtClean="0">
                <a:latin typeface="+mj-lt"/>
              </a:rPr>
              <a:t> </a:t>
            </a:r>
            <a:r>
              <a:rPr lang="en-US" sz="1100" dirty="0" err="1" smtClean="0">
                <a:latin typeface="+mj-lt"/>
              </a:rPr>
              <a:t>wifi</a:t>
            </a:r>
            <a:r>
              <a:rPr lang="en-US" sz="1100" dirty="0" smtClean="0">
                <a:latin typeface="+mj-lt"/>
              </a:rPr>
              <a:t> </a:t>
            </a:r>
            <a:r>
              <a:rPr lang="en-US" sz="1100" dirty="0" err="1" smtClean="0">
                <a:latin typeface="+mj-lt"/>
              </a:rPr>
              <a:t>có</a:t>
            </a:r>
            <a:r>
              <a:rPr lang="en-US" sz="1100" dirty="0" smtClean="0">
                <a:latin typeface="+mj-lt"/>
              </a:rPr>
              <a:t> </a:t>
            </a:r>
            <a:r>
              <a:rPr lang="en-US" sz="1100" dirty="0" err="1" smtClean="0">
                <a:latin typeface="+mj-lt"/>
              </a:rPr>
              <a:t>băng</a:t>
            </a:r>
            <a:r>
              <a:rPr lang="en-US" sz="1100" dirty="0" smtClean="0">
                <a:latin typeface="+mj-lt"/>
              </a:rPr>
              <a:t> </a:t>
            </a:r>
            <a:r>
              <a:rPr lang="en-US" sz="1100" dirty="0" err="1" smtClean="0">
                <a:latin typeface="+mj-lt"/>
              </a:rPr>
              <a:t>tần</a:t>
            </a:r>
            <a:r>
              <a:rPr lang="en-US" sz="1100" dirty="0" smtClean="0">
                <a:latin typeface="+mj-lt"/>
              </a:rPr>
              <a:t> </a:t>
            </a:r>
            <a:r>
              <a:rPr lang="en-US" sz="1100" b="1" dirty="0" smtClean="0">
                <a:latin typeface="+mj-lt"/>
              </a:rPr>
              <a:t>2.4GHz.</a:t>
            </a:r>
            <a:endParaRPr sz="1100" b="1" dirty="0">
              <a:latin typeface="+mj-lt"/>
            </a:endParaRPr>
          </a:p>
        </p:txBody>
      </p:sp>
      <p:sp>
        <p:nvSpPr>
          <p:cNvPr id="257" name="Google Shape;257;p36"/>
          <p:cNvSpPr txBox="1">
            <a:spLocks noGrp="1"/>
          </p:cNvSpPr>
          <p:nvPr>
            <p:ph type="ctrTitle" idx="2"/>
          </p:nvPr>
        </p:nvSpPr>
        <p:spPr>
          <a:xfrm>
            <a:off x="2643840" y="1157333"/>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ESP32</a:t>
            </a:r>
            <a:endParaRPr dirty="0"/>
          </a:p>
        </p:txBody>
      </p:sp>
      <p:sp>
        <p:nvSpPr>
          <p:cNvPr id="258" name="Google Shape;258;p36"/>
          <p:cNvSpPr txBox="1">
            <a:spLocks noGrp="1"/>
          </p:cNvSpPr>
          <p:nvPr>
            <p:ph type="ctrTitle" idx="4"/>
          </p:nvPr>
        </p:nvSpPr>
        <p:spPr>
          <a:xfrm>
            <a:off x="4631236" y="1157333"/>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Wifi</a:t>
            </a:r>
            <a:endParaRPr dirty="0"/>
          </a:p>
        </p:txBody>
      </p:sp>
      <p:sp>
        <p:nvSpPr>
          <p:cNvPr id="259" name="Google Shape;259;p36"/>
          <p:cNvSpPr txBox="1">
            <a:spLocks noGrp="1"/>
          </p:cNvSpPr>
          <p:nvPr>
            <p:ph type="ctrTitle"/>
          </p:nvPr>
        </p:nvSpPr>
        <p:spPr>
          <a:xfrm>
            <a:off x="649552" y="1157333"/>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Motor</a:t>
            </a:r>
            <a:endParaRPr dirty="0"/>
          </a:p>
        </p:txBody>
      </p:sp>
      <p:grpSp>
        <p:nvGrpSpPr>
          <p:cNvPr id="290" name="Google Shape;290;p36"/>
          <p:cNvGrpSpPr/>
          <p:nvPr/>
        </p:nvGrpSpPr>
        <p:grpSpPr>
          <a:xfrm>
            <a:off x="819565" y="2979180"/>
            <a:ext cx="337069" cy="302593"/>
            <a:chOff x="3441065" y="4302505"/>
            <a:chExt cx="337069" cy="302593"/>
          </a:xfrm>
        </p:grpSpPr>
        <p:sp>
          <p:nvSpPr>
            <p:cNvPr id="291" name="Google Shape;291;p36"/>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6"/>
          <p:cNvSpPr/>
          <p:nvPr/>
        </p:nvSpPr>
        <p:spPr>
          <a:xfrm>
            <a:off x="3403885" y="29746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6"/>
          <p:cNvGrpSpPr/>
          <p:nvPr/>
        </p:nvGrpSpPr>
        <p:grpSpPr>
          <a:xfrm>
            <a:off x="6057877" y="2961961"/>
            <a:ext cx="337070" cy="337040"/>
            <a:chOff x="1305327" y="2894211"/>
            <a:chExt cx="357520" cy="357488"/>
          </a:xfrm>
        </p:grpSpPr>
        <p:sp>
          <p:nvSpPr>
            <p:cNvPr id="306" name="Google Shape;306;p36"/>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6"/>
          <p:cNvSpPr txBox="1">
            <a:spLocks noGrp="1"/>
          </p:cNvSpPr>
          <p:nvPr>
            <p:ph type="ctrTitle" idx="7"/>
          </p:nvPr>
        </p:nvSpPr>
        <p:spPr>
          <a:xfrm>
            <a:off x="641265" y="3129251"/>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Sensors</a:t>
            </a:r>
            <a:endParaRPr dirty="0"/>
          </a:p>
        </p:txBody>
      </p:sp>
      <p:sp>
        <p:nvSpPr>
          <p:cNvPr id="312" name="Google Shape;312;p36"/>
          <p:cNvSpPr txBox="1">
            <a:spLocks noGrp="1"/>
          </p:cNvSpPr>
          <p:nvPr>
            <p:ph type="subTitle" idx="8"/>
          </p:nvPr>
        </p:nvSpPr>
        <p:spPr>
          <a:xfrm>
            <a:off x="641268" y="3621560"/>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smtClean="0">
                <a:latin typeface="+mj-lt"/>
              </a:rPr>
              <a:t>Các loại cảm biến đo thông số thời tiết,..</a:t>
            </a:r>
            <a:endParaRPr sz="1100" dirty="0">
              <a:latin typeface="+mj-lt"/>
            </a:endParaRPr>
          </a:p>
        </p:txBody>
      </p:sp>
      <p:sp>
        <p:nvSpPr>
          <p:cNvPr id="313" name="Google Shape;313;p36"/>
          <p:cNvSpPr txBox="1">
            <a:spLocks noGrp="1"/>
          </p:cNvSpPr>
          <p:nvPr>
            <p:ph type="ctrTitle" idx="9"/>
          </p:nvPr>
        </p:nvSpPr>
        <p:spPr>
          <a:xfrm>
            <a:off x="2529537" y="3129251"/>
            <a:ext cx="2179706" cy="644700"/>
          </a:xfrm>
          <a:prstGeom prst="rect">
            <a:avLst/>
          </a:prstGeom>
        </p:spPr>
        <p:txBody>
          <a:bodyPr spcFirstLastPara="1" wrap="square" lIns="91425" tIns="91425" rIns="91425" bIns="91425" anchor="b" anchorCtr="0">
            <a:noAutofit/>
          </a:bodyPr>
          <a:lstStyle/>
          <a:p>
            <a:pPr lvl="0"/>
            <a:r>
              <a:rPr lang="en-US" dirty="0" smtClean="0"/>
              <a:t>Simulation Model</a:t>
            </a:r>
            <a:endParaRPr dirty="0"/>
          </a:p>
        </p:txBody>
      </p:sp>
      <p:sp>
        <p:nvSpPr>
          <p:cNvPr id="314" name="Google Shape;314;p36"/>
          <p:cNvSpPr txBox="1">
            <a:spLocks noGrp="1"/>
          </p:cNvSpPr>
          <p:nvPr>
            <p:ph type="subTitle" idx="13"/>
          </p:nvPr>
        </p:nvSpPr>
        <p:spPr>
          <a:xfrm>
            <a:off x="2595543" y="3621560"/>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smtClean="0">
                <a:latin typeface="+mj-lt"/>
              </a:rPr>
              <a:t>Mô hình dùng để </a:t>
            </a:r>
            <a:r>
              <a:rPr lang="en" sz="1100" b="1" dirty="0" smtClean="0">
                <a:latin typeface="+mj-lt"/>
              </a:rPr>
              <a:t>mô phỏng </a:t>
            </a:r>
            <a:r>
              <a:rPr lang="en" sz="1100" dirty="0" smtClean="0">
                <a:latin typeface="+mj-lt"/>
              </a:rPr>
              <a:t>hệ thống</a:t>
            </a:r>
            <a:endParaRPr sz="1100" dirty="0">
              <a:latin typeface="+mj-lt"/>
            </a:endParaRPr>
          </a:p>
        </p:txBody>
      </p:sp>
      <p:sp>
        <p:nvSpPr>
          <p:cNvPr id="315" name="Google Shape;315;p36"/>
          <p:cNvSpPr txBox="1">
            <a:spLocks noGrp="1"/>
          </p:cNvSpPr>
          <p:nvPr>
            <p:ph type="ctrTitle" idx="14"/>
          </p:nvPr>
        </p:nvSpPr>
        <p:spPr>
          <a:xfrm>
            <a:off x="4622949" y="3129251"/>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Led</a:t>
            </a:r>
            <a:endParaRPr dirty="0"/>
          </a:p>
        </p:txBody>
      </p:sp>
      <p:sp>
        <p:nvSpPr>
          <p:cNvPr id="316" name="Google Shape;316;p36"/>
          <p:cNvSpPr txBox="1">
            <a:spLocks noGrp="1"/>
          </p:cNvSpPr>
          <p:nvPr>
            <p:ph type="subTitle" idx="15"/>
          </p:nvPr>
        </p:nvSpPr>
        <p:spPr>
          <a:xfrm>
            <a:off x="4862919" y="3621560"/>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dirty="0" smtClean="0">
                <a:latin typeface="+mj-lt"/>
              </a:rPr>
              <a:t>Thiết bị chiếu sáng mô phỏng hệ thống đèn trong nhà</a:t>
            </a:r>
            <a:endParaRPr sz="1100" dirty="0">
              <a:latin typeface="+mj-lt"/>
            </a:endParaRPr>
          </a:p>
        </p:txBody>
      </p:sp>
      <p:pic>
        <p:nvPicPr>
          <p:cNvPr id="2050" name="Picture 2" descr="https://cdn-icons-png.flaticon.com/512/3211/32118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43" y="946504"/>
            <a:ext cx="459000" cy="45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4152/415208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247" y="924912"/>
            <a:ext cx="466919" cy="4669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icons-png.flaticon.com/512/3059/305915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977" y="926254"/>
            <a:ext cx="461803" cy="4618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9708/970898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497" y="2934918"/>
            <a:ext cx="461053" cy="4610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icons-png.flaticon.com/512/619/61915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1356" y="2929704"/>
            <a:ext cx="466267" cy="4662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dn-icons-png.flaticon.com/512/2988/2988036.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806" y="2920098"/>
            <a:ext cx="470782" cy="470782"/>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381;p41"/>
          <p:cNvSpPr/>
          <p:nvPr/>
        </p:nvSpPr>
        <p:spPr>
          <a:xfrm>
            <a:off x="8908750" y="433375"/>
            <a:ext cx="470500" cy="249633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up)">
                                      <p:cBhvr>
                                        <p:cTn id="7" dur="500"/>
                                        <p:tgtEl>
                                          <p:spTgt spid="25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750"/>
                                        <p:tgtEl>
                                          <p:spTgt spid="2050"/>
                                        </p:tgtEl>
                                      </p:cBhvr>
                                    </p:animEffect>
                                    <p:anim calcmode="lin" valueType="num">
                                      <p:cBhvr>
                                        <p:cTn id="15" dur="750" fill="hold"/>
                                        <p:tgtEl>
                                          <p:spTgt spid="2050"/>
                                        </p:tgtEl>
                                        <p:attrNameLst>
                                          <p:attrName>ppt_x</p:attrName>
                                        </p:attrNameLst>
                                      </p:cBhvr>
                                      <p:tavLst>
                                        <p:tav tm="0">
                                          <p:val>
                                            <p:strVal val="#ppt_x"/>
                                          </p:val>
                                        </p:tav>
                                        <p:tav tm="100000">
                                          <p:val>
                                            <p:strVal val="#ppt_x"/>
                                          </p:val>
                                        </p:tav>
                                      </p:tavLst>
                                    </p:anim>
                                    <p:anim calcmode="lin" valueType="num">
                                      <p:cBhvr>
                                        <p:cTn id="16" dur="750" fill="hold"/>
                                        <p:tgtEl>
                                          <p:spTgt spid="205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animEffect transition="in" filter="fade">
                                      <p:cBhvr>
                                        <p:cTn id="19" dur="750"/>
                                        <p:tgtEl>
                                          <p:spTgt spid="259"/>
                                        </p:tgtEl>
                                      </p:cBhvr>
                                    </p:animEffect>
                                    <p:anim calcmode="lin" valueType="num">
                                      <p:cBhvr>
                                        <p:cTn id="20" dur="750" fill="hold"/>
                                        <p:tgtEl>
                                          <p:spTgt spid="259"/>
                                        </p:tgtEl>
                                        <p:attrNameLst>
                                          <p:attrName>ppt_x</p:attrName>
                                        </p:attrNameLst>
                                      </p:cBhvr>
                                      <p:tavLst>
                                        <p:tav tm="0">
                                          <p:val>
                                            <p:strVal val="#ppt_x"/>
                                          </p:val>
                                        </p:tav>
                                        <p:tav tm="100000">
                                          <p:val>
                                            <p:strVal val="#ppt_x"/>
                                          </p:val>
                                        </p:tav>
                                      </p:tavLst>
                                    </p:anim>
                                    <p:anim calcmode="lin" valueType="num">
                                      <p:cBhvr>
                                        <p:cTn id="21" dur="750" fill="hold"/>
                                        <p:tgtEl>
                                          <p:spTgt spid="25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750"/>
                                        <p:tgtEl>
                                          <p:spTgt spid="2052"/>
                                        </p:tgtEl>
                                      </p:cBhvr>
                                    </p:animEffect>
                                    <p:anim calcmode="lin" valueType="num">
                                      <p:cBhvr>
                                        <p:cTn id="25" dur="750" fill="hold"/>
                                        <p:tgtEl>
                                          <p:spTgt spid="2052"/>
                                        </p:tgtEl>
                                        <p:attrNameLst>
                                          <p:attrName>ppt_x</p:attrName>
                                        </p:attrNameLst>
                                      </p:cBhvr>
                                      <p:tavLst>
                                        <p:tav tm="0">
                                          <p:val>
                                            <p:strVal val="#ppt_x"/>
                                          </p:val>
                                        </p:tav>
                                        <p:tav tm="100000">
                                          <p:val>
                                            <p:strVal val="#ppt_x"/>
                                          </p:val>
                                        </p:tav>
                                      </p:tavLst>
                                    </p:anim>
                                    <p:anim calcmode="lin" valueType="num">
                                      <p:cBhvr>
                                        <p:cTn id="26" dur="750" fill="hold"/>
                                        <p:tgtEl>
                                          <p:spTgt spid="205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7"/>
                                        </p:tgtEl>
                                        <p:attrNameLst>
                                          <p:attrName>style.visibility</p:attrName>
                                        </p:attrNameLst>
                                      </p:cBhvr>
                                      <p:to>
                                        <p:strVal val="visible"/>
                                      </p:to>
                                    </p:set>
                                    <p:animEffect transition="in" filter="fade">
                                      <p:cBhvr>
                                        <p:cTn id="29" dur="750"/>
                                        <p:tgtEl>
                                          <p:spTgt spid="257"/>
                                        </p:tgtEl>
                                      </p:cBhvr>
                                    </p:animEffect>
                                    <p:anim calcmode="lin" valueType="num">
                                      <p:cBhvr>
                                        <p:cTn id="30" dur="750" fill="hold"/>
                                        <p:tgtEl>
                                          <p:spTgt spid="257"/>
                                        </p:tgtEl>
                                        <p:attrNameLst>
                                          <p:attrName>ppt_x</p:attrName>
                                        </p:attrNameLst>
                                      </p:cBhvr>
                                      <p:tavLst>
                                        <p:tav tm="0">
                                          <p:val>
                                            <p:strVal val="#ppt_x"/>
                                          </p:val>
                                        </p:tav>
                                        <p:tav tm="100000">
                                          <p:val>
                                            <p:strVal val="#ppt_x"/>
                                          </p:val>
                                        </p:tav>
                                      </p:tavLst>
                                    </p:anim>
                                    <p:anim calcmode="lin" valueType="num">
                                      <p:cBhvr>
                                        <p:cTn id="31" dur="750" fill="hold"/>
                                        <p:tgtEl>
                                          <p:spTgt spid="25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054"/>
                                        </p:tgtEl>
                                        <p:attrNameLst>
                                          <p:attrName>style.visibility</p:attrName>
                                        </p:attrNameLst>
                                      </p:cBhvr>
                                      <p:to>
                                        <p:strVal val="visible"/>
                                      </p:to>
                                    </p:set>
                                    <p:animEffect transition="in" filter="fade">
                                      <p:cBhvr>
                                        <p:cTn id="34" dur="750"/>
                                        <p:tgtEl>
                                          <p:spTgt spid="2054"/>
                                        </p:tgtEl>
                                      </p:cBhvr>
                                    </p:animEffect>
                                    <p:anim calcmode="lin" valueType="num">
                                      <p:cBhvr>
                                        <p:cTn id="35" dur="750" fill="hold"/>
                                        <p:tgtEl>
                                          <p:spTgt spid="2054"/>
                                        </p:tgtEl>
                                        <p:attrNameLst>
                                          <p:attrName>ppt_x</p:attrName>
                                        </p:attrNameLst>
                                      </p:cBhvr>
                                      <p:tavLst>
                                        <p:tav tm="0">
                                          <p:val>
                                            <p:strVal val="#ppt_x"/>
                                          </p:val>
                                        </p:tav>
                                        <p:tav tm="100000">
                                          <p:val>
                                            <p:strVal val="#ppt_x"/>
                                          </p:val>
                                        </p:tav>
                                      </p:tavLst>
                                    </p:anim>
                                    <p:anim calcmode="lin" valueType="num">
                                      <p:cBhvr>
                                        <p:cTn id="36" dur="750" fill="hold"/>
                                        <p:tgtEl>
                                          <p:spTgt spid="205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8"/>
                                        </p:tgtEl>
                                        <p:attrNameLst>
                                          <p:attrName>style.visibility</p:attrName>
                                        </p:attrNameLst>
                                      </p:cBhvr>
                                      <p:to>
                                        <p:strVal val="visible"/>
                                      </p:to>
                                    </p:set>
                                    <p:animEffect transition="in" filter="fade">
                                      <p:cBhvr>
                                        <p:cTn id="39" dur="750"/>
                                        <p:tgtEl>
                                          <p:spTgt spid="258"/>
                                        </p:tgtEl>
                                      </p:cBhvr>
                                    </p:animEffect>
                                    <p:anim calcmode="lin" valueType="num">
                                      <p:cBhvr>
                                        <p:cTn id="40" dur="750" fill="hold"/>
                                        <p:tgtEl>
                                          <p:spTgt spid="258"/>
                                        </p:tgtEl>
                                        <p:attrNameLst>
                                          <p:attrName>ppt_x</p:attrName>
                                        </p:attrNameLst>
                                      </p:cBhvr>
                                      <p:tavLst>
                                        <p:tav tm="0">
                                          <p:val>
                                            <p:strVal val="#ppt_x"/>
                                          </p:val>
                                        </p:tav>
                                        <p:tav tm="100000">
                                          <p:val>
                                            <p:strVal val="#ppt_x"/>
                                          </p:val>
                                        </p:tav>
                                      </p:tavLst>
                                    </p:anim>
                                    <p:anim calcmode="lin" valueType="num">
                                      <p:cBhvr>
                                        <p:cTn id="41" dur="750" fill="hold"/>
                                        <p:tgtEl>
                                          <p:spTgt spid="25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56"/>
                                        </p:tgtEl>
                                        <p:attrNameLst>
                                          <p:attrName>style.visibility</p:attrName>
                                        </p:attrNameLst>
                                      </p:cBhvr>
                                      <p:to>
                                        <p:strVal val="visible"/>
                                      </p:to>
                                    </p:set>
                                    <p:animEffect transition="in" filter="fade">
                                      <p:cBhvr>
                                        <p:cTn id="44" dur="750"/>
                                        <p:tgtEl>
                                          <p:spTgt spid="2056"/>
                                        </p:tgtEl>
                                      </p:cBhvr>
                                    </p:animEffect>
                                    <p:anim calcmode="lin" valueType="num">
                                      <p:cBhvr>
                                        <p:cTn id="45" dur="750" fill="hold"/>
                                        <p:tgtEl>
                                          <p:spTgt spid="2056"/>
                                        </p:tgtEl>
                                        <p:attrNameLst>
                                          <p:attrName>ppt_x</p:attrName>
                                        </p:attrNameLst>
                                      </p:cBhvr>
                                      <p:tavLst>
                                        <p:tav tm="0">
                                          <p:val>
                                            <p:strVal val="#ppt_x"/>
                                          </p:val>
                                        </p:tav>
                                        <p:tav tm="100000">
                                          <p:val>
                                            <p:strVal val="#ppt_x"/>
                                          </p:val>
                                        </p:tav>
                                      </p:tavLst>
                                    </p:anim>
                                    <p:anim calcmode="lin" valueType="num">
                                      <p:cBhvr>
                                        <p:cTn id="46" dur="750" fill="hold"/>
                                        <p:tgtEl>
                                          <p:spTgt spid="205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11"/>
                                        </p:tgtEl>
                                        <p:attrNameLst>
                                          <p:attrName>style.visibility</p:attrName>
                                        </p:attrNameLst>
                                      </p:cBhvr>
                                      <p:to>
                                        <p:strVal val="visible"/>
                                      </p:to>
                                    </p:set>
                                    <p:animEffect transition="in" filter="fade">
                                      <p:cBhvr>
                                        <p:cTn id="49" dur="750"/>
                                        <p:tgtEl>
                                          <p:spTgt spid="311"/>
                                        </p:tgtEl>
                                      </p:cBhvr>
                                    </p:animEffect>
                                    <p:anim calcmode="lin" valueType="num">
                                      <p:cBhvr>
                                        <p:cTn id="50" dur="750" fill="hold"/>
                                        <p:tgtEl>
                                          <p:spTgt spid="311"/>
                                        </p:tgtEl>
                                        <p:attrNameLst>
                                          <p:attrName>ppt_x</p:attrName>
                                        </p:attrNameLst>
                                      </p:cBhvr>
                                      <p:tavLst>
                                        <p:tav tm="0">
                                          <p:val>
                                            <p:strVal val="#ppt_x"/>
                                          </p:val>
                                        </p:tav>
                                        <p:tav tm="100000">
                                          <p:val>
                                            <p:strVal val="#ppt_x"/>
                                          </p:val>
                                        </p:tav>
                                      </p:tavLst>
                                    </p:anim>
                                    <p:anim calcmode="lin" valueType="num">
                                      <p:cBhvr>
                                        <p:cTn id="51" dur="750" fill="hold"/>
                                        <p:tgtEl>
                                          <p:spTgt spid="3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58"/>
                                        </p:tgtEl>
                                        <p:attrNameLst>
                                          <p:attrName>style.visibility</p:attrName>
                                        </p:attrNameLst>
                                      </p:cBhvr>
                                      <p:to>
                                        <p:strVal val="visible"/>
                                      </p:to>
                                    </p:set>
                                    <p:animEffect transition="in" filter="fade">
                                      <p:cBhvr>
                                        <p:cTn id="54" dur="750"/>
                                        <p:tgtEl>
                                          <p:spTgt spid="2058"/>
                                        </p:tgtEl>
                                      </p:cBhvr>
                                    </p:animEffect>
                                    <p:anim calcmode="lin" valueType="num">
                                      <p:cBhvr>
                                        <p:cTn id="55" dur="750" fill="hold"/>
                                        <p:tgtEl>
                                          <p:spTgt spid="2058"/>
                                        </p:tgtEl>
                                        <p:attrNameLst>
                                          <p:attrName>ppt_x</p:attrName>
                                        </p:attrNameLst>
                                      </p:cBhvr>
                                      <p:tavLst>
                                        <p:tav tm="0">
                                          <p:val>
                                            <p:strVal val="#ppt_x"/>
                                          </p:val>
                                        </p:tav>
                                        <p:tav tm="100000">
                                          <p:val>
                                            <p:strVal val="#ppt_x"/>
                                          </p:val>
                                        </p:tav>
                                      </p:tavLst>
                                    </p:anim>
                                    <p:anim calcmode="lin" valueType="num">
                                      <p:cBhvr>
                                        <p:cTn id="56" dur="750" fill="hold"/>
                                        <p:tgtEl>
                                          <p:spTgt spid="205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13"/>
                                        </p:tgtEl>
                                        <p:attrNameLst>
                                          <p:attrName>style.visibility</p:attrName>
                                        </p:attrNameLst>
                                      </p:cBhvr>
                                      <p:to>
                                        <p:strVal val="visible"/>
                                      </p:to>
                                    </p:set>
                                    <p:animEffect transition="in" filter="fade">
                                      <p:cBhvr>
                                        <p:cTn id="59" dur="750"/>
                                        <p:tgtEl>
                                          <p:spTgt spid="313"/>
                                        </p:tgtEl>
                                      </p:cBhvr>
                                    </p:animEffect>
                                    <p:anim calcmode="lin" valueType="num">
                                      <p:cBhvr>
                                        <p:cTn id="60" dur="750" fill="hold"/>
                                        <p:tgtEl>
                                          <p:spTgt spid="313"/>
                                        </p:tgtEl>
                                        <p:attrNameLst>
                                          <p:attrName>ppt_x</p:attrName>
                                        </p:attrNameLst>
                                      </p:cBhvr>
                                      <p:tavLst>
                                        <p:tav tm="0">
                                          <p:val>
                                            <p:strVal val="#ppt_x"/>
                                          </p:val>
                                        </p:tav>
                                        <p:tav tm="100000">
                                          <p:val>
                                            <p:strVal val="#ppt_x"/>
                                          </p:val>
                                        </p:tav>
                                      </p:tavLst>
                                    </p:anim>
                                    <p:anim calcmode="lin" valueType="num">
                                      <p:cBhvr>
                                        <p:cTn id="61" dur="750" fill="hold"/>
                                        <p:tgtEl>
                                          <p:spTgt spid="3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15"/>
                                        </p:tgtEl>
                                        <p:attrNameLst>
                                          <p:attrName>style.visibility</p:attrName>
                                        </p:attrNameLst>
                                      </p:cBhvr>
                                      <p:to>
                                        <p:strVal val="visible"/>
                                      </p:to>
                                    </p:set>
                                    <p:animEffect transition="in" filter="fade">
                                      <p:cBhvr>
                                        <p:cTn id="64" dur="750"/>
                                        <p:tgtEl>
                                          <p:spTgt spid="315"/>
                                        </p:tgtEl>
                                      </p:cBhvr>
                                    </p:animEffect>
                                    <p:anim calcmode="lin" valueType="num">
                                      <p:cBhvr>
                                        <p:cTn id="65" dur="750" fill="hold"/>
                                        <p:tgtEl>
                                          <p:spTgt spid="315"/>
                                        </p:tgtEl>
                                        <p:attrNameLst>
                                          <p:attrName>ppt_x</p:attrName>
                                        </p:attrNameLst>
                                      </p:cBhvr>
                                      <p:tavLst>
                                        <p:tav tm="0">
                                          <p:val>
                                            <p:strVal val="#ppt_x"/>
                                          </p:val>
                                        </p:tav>
                                        <p:tav tm="100000">
                                          <p:val>
                                            <p:strVal val="#ppt_x"/>
                                          </p:val>
                                        </p:tav>
                                      </p:tavLst>
                                    </p:anim>
                                    <p:anim calcmode="lin" valueType="num">
                                      <p:cBhvr>
                                        <p:cTn id="66" dur="750" fill="hold"/>
                                        <p:tgtEl>
                                          <p:spTgt spid="31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060"/>
                                        </p:tgtEl>
                                        <p:attrNameLst>
                                          <p:attrName>style.visibility</p:attrName>
                                        </p:attrNameLst>
                                      </p:cBhvr>
                                      <p:to>
                                        <p:strVal val="visible"/>
                                      </p:to>
                                    </p:set>
                                    <p:animEffect transition="in" filter="fade">
                                      <p:cBhvr>
                                        <p:cTn id="69" dur="750"/>
                                        <p:tgtEl>
                                          <p:spTgt spid="2060"/>
                                        </p:tgtEl>
                                      </p:cBhvr>
                                    </p:animEffect>
                                    <p:anim calcmode="lin" valueType="num">
                                      <p:cBhvr>
                                        <p:cTn id="70" dur="750" fill="hold"/>
                                        <p:tgtEl>
                                          <p:spTgt spid="2060"/>
                                        </p:tgtEl>
                                        <p:attrNameLst>
                                          <p:attrName>ppt_x</p:attrName>
                                        </p:attrNameLst>
                                      </p:cBhvr>
                                      <p:tavLst>
                                        <p:tav tm="0">
                                          <p:val>
                                            <p:strVal val="#ppt_x"/>
                                          </p:val>
                                        </p:tav>
                                        <p:tav tm="100000">
                                          <p:val>
                                            <p:strVal val="#ppt_x"/>
                                          </p:val>
                                        </p:tav>
                                      </p:tavLst>
                                    </p:anim>
                                    <p:anim calcmode="lin" valueType="num">
                                      <p:cBhvr>
                                        <p:cTn id="71" dur="75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54">
                                            <p:txEl>
                                              <p:pRg st="0" end="0"/>
                                            </p:txEl>
                                          </p:spTgt>
                                        </p:tgtEl>
                                        <p:attrNameLst>
                                          <p:attrName>style.visibility</p:attrName>
                                        </p:attrNameLst>
                                      </p:cBhvr>
                                      <p:to>
                                        <p:strVal val="visible"/>
                                      </p:to>
                                    </p:set>
                                    <p:animEffect transition="in" filter="fade">
                                      <p:cBhvr>
                                        <p:cTn id="76" dur="500"/>
                                        <p:tgtEl>
                                          <p:spTgt spid="254">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55">
                                            <p:txEl>
                                              <p:pRg st="0" end="0"/>
                                            </p:txEl>
                                          </p:spTgt>
                                        </p:tgtEl>
                                        <p:attrNameLst>
                                          <p:attrName>style.visibility</p:attrName>
                                        </p:attrNameLst>
                                      </p:cBhvr>
                                      <p:to>
                                        <p:strVal val="visible"/>
                                      </p:to>
                                    </p:set>
                                    <p:animEffect transition="in" filter="fade">
                                      <p:cBhvr>
                                        <p:cTn id="81" dur="500"/>
                                        <p:tgtEl>
                                          <p:spTgt spid="255">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56">
                                            <p:txEl>
                                              <p:pRg st="0" end="0"/>
                                            </p:txEl>
                                          </p:spTgt>
                                        </p:tgtEl>
                                        <p:attrNameLst>
                                          <p:attrName>style.visibility</p:attrName>
                                        </p:attrNameLst>
                                      </p:cBhvr>
                                      <p:to>
                                        <p:strVal val="visible"/>
                                      </p:to>
                                    </p:set>
                                    <p:animEffect transition="in" filter="fade">
                                      <p:cBhvr>
                                        <p:cTn id="86" dur="500"/>
                                        <p:tgtEl>
                                          <p:spTgt spid="256">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12">
                                            <p:txEl>
                                              <p:pRg st="0" end="0"/>
                                            </p:txEl>
                                          </p:spTgt>
                                        </p:tgtEl>
                                        <p:attrNameLst>
                                          <p:attrName>style.visibility</p:attrName>
                                        </p:attrNameLst>
                                      </p:cBhvr>
                                      <p:to>
                                        <p:strVal val="visible"/>
                                      </p:to>
                                    </p:set>
                                    <p:animEffect transition="in" filter="fade">
                                      <p:cBhvr>
                                        <p:cTn id="91" dur="500"/>
                                        <p:tgtEl>
                                          <p:spTgt spid="312">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14">
                                            <p:txEl>
                                              <p:pRg st="0" end="0"/>
                                            </p:txEl>
                                          </p:spTgt>
                                        </p:tgtEl>
                                        <p:attrNameLst>
                                          <p:attrName>style.visibility</p:attrName>
                                        </p:attrNameLst>
                                      </p:cBhvr>
                                      <p:to>
                                        <p:strVal val="visible"/>
                                      </p:to>
                                    </p:set>
                                    <p:animEffect transition="in" filter="fade">
                                      <p:cBhvr>
                                        <p:cTn id="96" dur="500"/>
                                        <p:tgtEl>
                                          <p:spTgt spid="314">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16">
                                            <p:txEl>
                                              <p:pRg st="0" end="0"/>
                                            </p:txEl>
                                          </p:spTgt>
                                        </p:tgtEl>
                                        <p:attrNameLst>
                                          <p:attrName>style.visibility</p:attrName>
                                        </p:attrNameLst>
                                      </p:cBhvr>
                                      <p:to>
                                        <p:strVal val="visible"/>
                                      </p:to>
                                    </p:set>
                                    <p:animEffect transition="in" filter="fade">
                                      <p:cBhvr>
                                        <p:cTn id="101" dur="500"/>
                                        <p:tgtEl>
                                          <p:spTgt spid="3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4" grpId="0" build="p"/>
      <p:bldP spid="255" grpId="0" build="p"/>
      <p:bldP spid="256" grpId="0" build="p"/>
      <p:bldP spid="257" grpId="0"/>
      <p:bldP spid="258" grpId="0"/>
      <p:bldP spid="259" grpId="0"/>
      <p:bldP spid="311" grpId="0"/>
      <p:bldP spid="312" grpId="0" build="p"/>
      <p:bldP spid="313" grpId="0"/>
      <p:bldP spid="314" grpId="0" build="p"/>
      <p:bldP spid="315" grpId="0"/>
      <p:bldP spid="316" grpId="0" build="p"/>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371;p40"/>
          <p:cNvSpPr txBox="1">
            <a:spLocks noGrp="1"/>
          </p:cNvSpPr>
          <p:nvPr/>
        </p:nvSpPr>
        <p:spPr>
          <a:xfrm rot="5400000">
            <a:off x="6121661" y="2446242"/>
            <a:ext cx="4429878"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lvl="0"/>
            <a:r>
              <a:rPr lang="en" dirty="0" smtClean="0"/>
              <a:t>MAJOR</a:t>
            </a:r>
            <a:br>
              <a:rPr lang="en" dirty="0" smtClean="0"/>
            </a:br>
            <a:r>
              <a:rPr lang="en" dirty="0" smtClean="0"/>
              <a:t>REQUIREMENTS - SENSORS</a:t>
            </a:r>
            <a:endParaRPr dirty="0"/>
          </a:p>
        </p:txBody>
      </p:sp>
      <p:sp>
        <p:nvSpPr>
          <p:cNvPr id="18" name="Google Shape;381;p41"/>
          <p:cNvSpPr/>
          <p:nvPr/>
        </p:nvSpPr>
        <p:spPr>
          <a:xfrm>
            <a:off x="8908750" y="475052"/>
            <a:ext cx="470500" cy="4253773"/>
          </a:xfrm>
          <a:prstGeom prst="rect">
            <a:avLst/>
          </a:prstGeom>
          <a:solidFill>
            <a:srgbClr val="CFC3AC">
              <a:alpha val="584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1" name="Picture 30" descr="Cảm biến độ ẩm và nhiệt độ DHT22 Temperature Humidity Sensor ra chân –  Hshop.vn"/>
          <p:cNvPicPr/>
          <p:nvPr/>
        </p:nvPicPr>
        <p:blipFill>
          <a:blip r:embed="rId2">
            <a:extLst>
              <a:ext uri="{28A0092B-C50C-407E-A947-70E740481C1C}">
                <a14:useLocalDpi xmlns:a14="http://schemas.microsoft.com/office/drawing/2010/main" val="0"/>
              </a:ext>
            </a:extLst>
          </a:blip>
          <a:srcRect/>
          <a:stretch>
            <a:fillRect/>
          </a:stretch>
        </p:blipFill>
        <p:spPr bwMode="auto">
          <a:xfrm>
            <a:off x="204950" y="2203157"/>
            <a:ext cx="2833311" cy="2833311"/>
          </a:xfrm>
          <a:prstGeom prst="rect">
            <a:avLst/>
          </a:prstGeom>
          <a:noFill/>
          <a:ln>
            <a:noFill/>
          </a:ln>
        </p:spPr>
      </p:pic>
      <p:pic>
        <p:nvPicPr>
          <p:cNvPr id="32" name="Picture 31" descr="Cảm Biến Mưa - Nsho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986" y="2523755"/>
            <a:ext cx="2192113" cy="2192113"/>
          </a:xfrm>
          <a:prstGeom prst="rect">
            <a:avLst/>
          </a:prstGeom>
          <a:noFill/>
          <a:ln>
            <a:noFill/>
          </a:ln>
        </p:spPr>
      </p:pic>
      <p:pic>
        <p:nvPicPr>
          <p:cNvPr id="33" name="Picture 32" descr="Mô Đun Cảm Biến Ánh Sáng Gy-30 Cho Arduino Bh1750Fvi Tiện Dụng | Shopee  Việt Nam"/>
          <p:cNvPicPr/>
          <p:nvPr/>
        </p:nvPicPr>
        <p:blipFill>
          <a:blip r:embed="rId4">
            <a:extLst>
              <a:ext uri="{28A0092B-C50C-407E-A947-70E740481C1C}">
                <a14:useLocalDpi xmlns:a14="http://schemas.microsoft.com/office/drawing/2010/main" val="0"/>
              </a:ext>
            </a:extLst>
          </a:blip>
          <a:srcRect/>
          <a:stretch>
            <a:fillRect/>
          </a:stretch>
        </p:blipFill>
        <p:spPr bwMode="auto">
          <a:xfrm>
            <a:off x="4329871" y="179560"/>
            <a:ext cx="2136228" cy="2136228"/>
          </a:xfrm>
          <a:prstGeom prst="rect">
            <a:avLst/>
          </a:prstGeom>
          <a:noFill/>
          <a:ln>
            <a:noFill/>
          </a:ln>
        </p:spPr>
      </p:pic>
      <p:pic>
        <p:nvPicPr>
          <p:cNvPr id="34" name="Picture 33" descr="Cảm biến áp suất không khí BMP180 – Hshop.vn"/>
          <p:cNvPicPr/>
          <p:nvPr/>
        </p:nvPicPr>
        <p:blipFill>
          <a:blip r:embed="rId5">
            <a:extLst>
              <a:ext uri="{28A0092B-C50C-407E-A947-70E740481C1C}">
                <a14:useLocalDpi xmlns:a14="http://schemas.microsoft.com/office/drawing/2010/main" val="0"/>
              </a:ext>
            </a:extLst>
          </a:blip>
          <a:srcRect/>
          <a:stretch>
            <a:fillRect/>
          </a:stretch>
        </p:blipFill>
        <p:spPr bwMode="auto">
          <a:xfrm>
            <a:off x="540092" y="179560"/>
            <a:ext cx="2163029" cy="1931757"/>
          </a:xfrm>
          <a:prstGeom prst="rect">
            <a:avLst/>
          </a:prstGeom>
          <a:noFill/>
          <a:ln>
            <a:noFill/>
          </a:ln>
        </p:spPr>
      </p:pic>
    </p:spTree>
    <p:extLst>
      <p:ext uri="{BB962C8B-B14F-4D97-AF65-F5344CB8AC3E}">
        <p14:creationId xmlns:p14="http://schemas.microsoft.com/office/powerpoint/2010/main" val="3747830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71" name="Google Shape;371;p40"/>
          <p:cNvSpPr txBox="1">
            <a:spLocks noGrp="1"/>
          </p:cNvSpPr>
          <p:nvPr>
            <p:ph type="ctrTitle"/>
          </p:nvPr>
        </p:nvSpPr>
        <p:spPr>
          <a:xfrm rot="5400000">
            <a:off x="6121661" y="2404564"/>
            <a:ext cx="4429878" cy="487500"/>
          </a:xfrm>
          <a:prstGeom prst="rect">
            <a:avLst/>
          </a:prstGeom>
        </p:spPr>
        <p:txBody>
          <a:bodyPr spcFirstLastPara="1" wrap="square" lIns="91425" tIns="91425" rIns="91425" bIns="91425" anchor="t" anchorCtr="0">
            <a:noAutofit/>
          </a:bodyPr>
          <a:lstStyle/>
          <a:p>
            <a:pPr lvl="0"/>
            <a:r>
              <a:rPr lang="en" dirty="0" smtClean="0"/>
              <a:t>MAJOR</a:t>
            </a:r>
            <a:br>
              <a:rPr lang="en" dirty="0" smtClean="0"/>
            </a:br>
            <a:r>
              <a:rPr lang="en" dirty="0" smtClean="0"/>
              <a:t>REQUIREMENTS - SENSORS</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428624305"/>
              </p:ext>
            </p:extLst>
          </p:nvPr>
        </p:nvGraphicFramePr>
        <p:xfrm>
          <a:off x="434340" y="746758"/>
          <a:ext cx="6888480" cy="3878582"/>
        </p:xfrm>
        <a:graphic>
          <a:graphicData uri="http://schemas.openxmlformats.org/drawingml/2006/table">
            <a:tbl>
              <a:tblPr firstRow="1" bandRow="1">
                <a:tableStyleId>{5CD611FC-6D7A-4907-90F8-3C70CD6F2670}</a:tableStyleId>
              </a:tblPr>
              <a:tblGrid>
                <a:gridCol w="1377696"/>
                <a:gridCol w="1377696"/>
                <a:gridCol w="1377696"/>
                <a:gridCol w="1543812"/>
                <a:gridCol w="1211580"/>
              </a:tblGrid>
              <a:tr h="918211">
                <a:tc>
                  <a:txBody>
                    <a:bodyPr/>
                    <a:lstStyle/>
                    <a:p>
                      <a:pPr algn="ctr"/>
                      <a:r>
                        <a:rPr lang="en-US" baseline="0" dirty="0" smtClean="0">
                          <a:solidFill>
                            <a:schemeClr val="bg1"/>
                          </a:solidFill>
                        </a:rPr>
                        <a:t>           </a:t>
                      </a:r>
                      <a:r>
                        <a:rPr lang="en-US" dirty="0" smtClean="0">
                          <a:solidFill>
                            <a:schemeClr val="bg1"/>
                          </a:solidFill>
                        </a:rPr>
                        <a:t>sensors</a:t>
                      </a:r>
                    </a:p>
                    <a:p>
                      <a:pPr algn="ctr"/>
                      <a:endParaRPr lang="en-US" dirty="0" smtClean="0">
                        <a:solidFill>
                          <a:schemeClr val="bg1"/>
                        </a:solidFill>
                      </a:endParaRPr>
                    </a:p>
                    <a:p>
                      <a:pPr algn="ctr"/>
                      <a:endParaRPr lang="en-US" dirty="0" smtClean="0">
                        <a:solidFill>
                          <a:schemeClr val="bg1"/>
                        </a:solidFill>
                      </a:endParaRPr>
                    </a:p>
                    <a:p>
                      <a:pPr algn="l"/>
                      <a:r>
                        <a:rPr lang="en-US" dirty="0" smtClean="0">
                          <a:solidFill>
                            <a:schemeClr val="bg1"/>
                          </a:solidFill>
                        </a:rPr>
                        <a:t>Properties</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ap="flat" cmpd="sng" algn="ctr">
                      <a:solidFill>
                        <a:schemeClr val="bg1"/>
                      </a:solidFill>
                      <a:prstDash val="solid"/>
                      <a:round/>
                      <a:headEnd type="none" w="med" len="med"/>
                      <a:tailEnd type="none" w="med" len="med"/>
                    </a:lnTlToBr>
                    <a:lnBlToTr w="12700" cmpd="sng">
                      <a:noFill/>
                      <a:prstDash val="solid"/>
                    </a:lnBlToTr>
                    <a:solidFill>
                      <a:srgbClr val="434343"/>
                    </a:solidFill>
                  </a:tcPr>
                </a:tc>
                <a:tc>
                  <a:txBody>
                    <a:bodyPr/>
                    <a:lstStyle/>
                    <a:p>
                      <a:pPr algn="ctr"/>
                      <a:r>
                        <a:rPr lang="en-US" sz="1400" b="1" i="0" u="none" strike="noStrike" cap="none" dirty="0" smtClean="0">
                          <a:solidFill>
                            <a:schemeClr val="bg1"/>
                          </a:solidFill>
                          <a:effectLst/>
                          <a:latin typeface="Arial"/>
                          <a:ea typeface="Arial"/>
                          <a:cs typeface="Arial"/>
                          <a:sym typeface="Arial"/>
                        </a:rPr>
                        <a:t>GY 68 BMP180</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08269"/>
                    </a:solidFill>
                  </a:tcPr>
                </a:tc>
                <a:tc>
                  <a:txBody>
                    <a:bodyPr/>
                    <a:lstStyle/>
                    <a:p>
                      <a:pPr algn="ctr"/>
                      <a:r>
                        <a:rPr lang="en-US" sz="1400" b="1" i="0" u="none" strike="noStrike" cap="none" dirty="0" smtClean="0">
                          <a:solidFill>
                            <a:schemeClr val="bg1"/>
                          </a:solidFill>
                          <a:effectLst/>
                          <a:latin typeface="Arial"/>
                          <a:ea typeface="Arial"/>
                          <a:cs typeface="Arial"/>
                          <a:sym typeface="Arial"/>
                        </a:rPr>
                        <a:t>GY-30 BH1750VI</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08269"/>
                    </a:solidFill>
                  </a:tcPr>
                </a:tc>
                <a:tc>
                  <a:txBody>
                    <a:bodyPr/>
                    <a:lstStyle/>
                    <a:p>
                      <a:pPr algn="ctr"/>
                      <a:r>
                        <a:rPr lang="en-US" sz="1400" b="1" i="0" u="none" strike="noStrike" cap="none" dirty="0" smtClean="0">
                          <a:solidFill>
                            <a:schemeClr val="bg1"/>
                          </a:solidFill>
                          <a:effectLst/>
                          <a:latin typeface="Arial"/>
                          <a:ea typeface="Arial"/>
                          <a:cs typeface="Arial"/>
                          <a:sym typeface="Arial"/>
                        </a:rPr>
                        <a:t>DHT22</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08269"/>
                    </a:solidFill>
                  </a:tcPr>
                </a:tc>
                <a:tc>
                  <a:txBody>
                    <a:bodyPr/>
                    <a:lstStyle/>
                    <a:p>
                      <a:pPr algn="ctr"/>
                      <a:r>
                        <a:rPr lang="en-US" b="1" dirty="0" smtClean="0">
                          <a:solidFill>
                            <a:schemeClr val="bg1"/>
                          </a:solidFill>
                        </a:rPr>
                        <a:t>Rain </a:t>
                      </a:r>
                      <a:r>
                        <a:rPr lang="en-US" b="1" dirty="0" err="1" smtClean="0">
                          <a:solidFill>
                            <a:schemeClr val="bg1"/>
                          </a:solidFill>
                        </a:rPr>
                        <a:t>Ddrop</a:t>
                      </a:r>
                      <a:r>
                        <a:rPr lang="en-US" b="1" baseline="0" dirty="0" smtClean="0">
                          <a:solidFill>
                            <a:schemeClr val="bg1"/>
                          </a:solidFill>
                        </a:rPr>
                        <a:t> Sensor</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08269"/>
                    </a:solidFill>
                  </a:tcPr>
                </a:tc>
              </a:tr>
              <a:tr h="918211">
                <a:tc>
                  <a:txBody>
                    <a:bodyPr/>
                    <a:lstStyle/>
                    <a:p>
                      <a:pPr algn="ctr"/>
                      <a:r>
                        <a:rPr lang="en-US" b="1" dirty="0" smtClean="0">
                          <a:solidFill>
                            <a:schemeClr val="bg1"/>
                          </a:solidFill>
                        </a:rPr>
                        <a:t>Thông</a:t>
                      </a:r>
                      <a:r>
                        <a:rPr lang="en-US" b="1" baseline="0" dirty="0" smtClean="0">
                          <a:solidFill>
                            <a:schemeClr val="bg1"/>
                          </a:solidFill>
                        </a:rPr>
                        <a:t> số </a:t>
                      </a:r>
                      <a:r>
                        <a:rPr lang="en-US" b="1" baseline="0" dirty="0" err="1" smtClean="0">
                          <a:solidFill>
                            <a:schemeClr val="bg1"/>
                          </a:solidFill>
                        </a:rPr>
                        <a:t>chính</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34343"/>
                    </a:solidFill>
                  </a:tcPr>
                </a:tc>
                <a:tc>
                  <a:txBody>
                    <a:bodyPr/>
                    <a:lstStyle/>
                    <a:p>
                      <a:pPr marL="171450" marR="0" lvl="1" indent="-171450" algn="ctr"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1100" b="0" i="0" u="none" strike="noStrike" cap="none" dirty="0" err="1" smtClean="0">
                          <a:solidFill>
                            <a:schemeClr val="bg1"/>
                          </a:solidFill>
                          <a:effectLst/>
                          <a:latin typeface="Arial"/>
                          <a:ea typeface="Arial"/>
                          <a:cs typeface="Arial"/>
                          <a:sym typeface="Arial"/>
                        </a:rPr>
                        <a:t>Điện</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áp</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cung</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cấp</a:t>
                      </a:r>
                      <a:r>
                        <a:rPr lang="en-US" sz="1100" b="0" i="0" u="none" strike="noStrike" cap="none" dirty="0" smtClean="0">
                          <a:solidFill>
                            <a:schemeClr val="bg1"/>
                          </a:solidFill>
                          <a:effectLst/>
                          <a:latin typeface="Arial"/>
                          <a:ea typeface="Arial"/>
                          <a:cs typeface="Arial"/>
                          <a:sym typeface="Arial"/>
                        </a:rPr>
                        <a:t>: 1.8 ~ 3.6V</a:t>
                      </a:r>
                    </a:p>
                    <a:p>
                      <a:pPr marL="171450" marR="0" lvl="1" indent="-171450" algn="ctr"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1100" b="0" i="0" u="none" strike="noStrike" cap="none" dirty="0" err="1" smtClean="0">
                          <a:solidFill>
                            <a:schemeClr val="bg1"/>
                          </a:solidFill>
                          <a:effectLst/>
                          <a:latin typeface="Arial"/>
                          <a:ea typeface="Arial"/>
                          <a:cs typeface="Arial"/>
                          <a:sym typeface="Arial"/>
                        </a:rPr>
                        <a:t>Đo</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áp</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suất</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từ</a:t>
                      </a:r>
                      <a:r>
                        <a:rPr lang="en-US" sz="1100" b="0" i="0" u="none" strike="noStrike" cap="none" dirty="0" smtClean="0">
                          <a:solidFill>
                            <a:schemeClr val="bg1"/>
                          </a:solidFill>
                          <a:effectLst/>
                          <a:latin typeface="Arial"/>
                          <a:ea typeface="Arial"/>
                          <a:cs typeface="Arial"/>
                          <a:sym typeface="Arial"/>
                        </a:rPr>
                        <a:t> 300 - 1100 Pa</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marL="114300" indent="-114300" algn="ctr">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Điện</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áp</a:t>
                      </a:r>
                      <a:r>
                        <a:rPr lang="en-US" sz="1100" b="0" i="0" u="none" strike="noStrike" cap="none" dirty="0" smtClean="0">
                          <a:solidFill>
                            <a:schemeClr val="bg1"/>
                          </a:solidFill>
                          <a:effectLst/>
                          <a:latin typeface="Arial"/>
                          <a:ea typeface="Arial"/>
                          <a:cs typeface="Arial"/>
                          <a:sym typeface="Arial"/>
                        </a:rPr>
                        <a:t>: 3V- 5V</a:t>
                      </a:r>
                    </a:p>
                    <a:p>
                      <a:pPr marL="114300" indent="-114300" algn="ctr">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Đo</a:t>
                      </a:r>
                      <a:r>
                        <a:rPr lang="en-US" sz="1100" b="0" i="0" u="none" strike="noStrike" cap="none" baseline="0" dirty="0" smtClean="0">
                          <a:solidFill>
                            <a:schemeClr val="bg1"/>
                          </a:solidFill>
                          <a:effectLst/>
                          <a:latin typeface="Arial"/>
                          <a:ea typeface="Arial"/>
                          <a:cs typeface="Arial"/>
                          <a:sym typeface="Arial"/>
                        </a:rPr>
                        <a:t> </a:t>
                      </a:r>
                      <a:r>
                        <a:rPr lang="en-US" sz="1100" b="0" i="0" u="none" strike="noStrike" cap="none" baseline="0" dirty="0" err="1" smtClean="0">
                          <a:solidFill>
                            <a:schemeClr val="bg1"/>
                          </a:solidFill>
                          <a:effectLst/>
                          <a:latin typeface="Arial"/>
                          <a:ea typeface="Arial"/>
                          <a:cs typeface="Arial"/>
                          <a:sym typeface="Arial"/>
                        </a:rPr>
                        <a:t>ánh</a:t>
                      </a:r>
                      <a:r>
                        <a:rPr lang="en-US" sz="1100" b="0" i="0" u="none" strike="noStrike" cap="none" baseline="0"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sáng</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từ</a:t>
                      </a:r>
                      <a:r>
                        <a:rPr lang="en-US" sz="1100" b="0" i="0" u="none" strike="noStrike" cap="none" dirty="0" smtClean="0">
                          <a:solidFill>
                            <a:schemeClr val="bg1"/>
                          </a:solidFill>
                          <a:effectLst/>
                          <a:latin typeface="Arial"/>
                          <a:ea typeface="Arial"/>
                          <a:cs typeface="Arial"/>
                          <a:sym typeface="Arial"/>
                        </a:rPr>
                        <a:t>: 0- 65535 lux</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marL="114300" indent="-114300">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Điện</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áp</a:t>
                      </a:r>
                      <a:r>
                        <a:rPr lang="en-US" sz="1100" b="0" i="0" u="none" strike="noStrike" cap="none" dirty="0" smtClean="0">
                          <a:solidFill>
                            <a:schemeClr val="bg1"/>
                          </a:solidFill>
                          <a:effectLst/>
                          <a:latin typeface="Arial"/>
                          <a:ea typeface="Arial"/>
                          <a:cs typeface="Arial"/>
                          <a:sym typeface="Arial"/>
                        </a:rPr>
                        <a:t>: 5V</a:t>
                      </a:r>
                    </a:p>
                    <a:p>
                      <a:pPr marL="114300" indent="-114300">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Khoảng</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đo</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độ</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ẩm</a:t>
                      </a:r>
                      <a:r>
                        <a:rPr lang="en-US" sz="1100" b="0" i="0" u="none" strike="noStrike" cap="none" dirty="0" smtClean="0">
                          <a:solidFill>
                            <a:schemeClr val="bg1"/>
                          </a:solidFill>
                          <a:effectLst/>
                          <a:latin typeface="Arial"/>
                          <a:ea typeface="Arial"/>
                          <a:cs typeface="Arial"/>
                          <a:sym typeface="Arial"/>
                        </a:rPr>
                        <a:t>: 0-100%RH ±2%RH</a:t>
                      </a:r>
                    </a:p>
                    <a:p>
                      <a:pPr marL="114300" indent="-114300">
                        <a:buClr>
                          <a:schemeClr val="bg1"/>
                        </a:buClr>
                        <a:buFont typeface="Arial" panose="020B0604020202020204" pitchFamily="34" charset="0"/>
                        <a:buChar char="•"/>
                      </a:pPr>
                      <a:r>
                        <a:rPr lang="en-US" sz="1100" b="0" i="0" u="none" strike="noStrike" cap="none" dirty="0" err="1" smtClean="0">
                          <a:solidFill>
                            <a:schemeClr val="bg1"/>
                          </a:solidFill>
                          <a:effectLst/>
                          <a:latin typeface="Arial"/>
                          <a:ea typeface="Arial"/>
                          <a:cs typeface="Arial"/>
                          <a:sym typeface="Arial"/>
                        </a:rPr>
                        <a:t>Khoảng</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đo</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nhiệt</a:t>
                      </a:r>
                      <a:r>
                        <a:rPr lang="en-US" sz="1100" b="0" i="0" u="none" strike="noStrike" cap="none" dirty="0" smtClean="0">
                          <a:solidFill>
                            <a:schemeClr val="bg1"/>
                          </a:solidFill>
                          <a:effectLst/>
                          <a:latin typeface="Arial"/>
                          <a:ea typeface="Arial"/>
                          <a:cs typeface="Arial"/>
                          <a:sym typeface="Arial"/>
                        </a:rPr>
                        <a:t> </a:t>
                      </a:r>
                      <a:r>
                        <a:rPr lang="en-US" sz="1100" b="0" i="0" u="none" strike="noStrike" cap="none" dirty="0" err="1" smtClean="0">
                          <a:solidFill>
                            <a:schemeClr val="bg1"/>
                          </a:solidFill>
                          <a:effectLst/>
                          <a:latin typeface="Arial"/>
                          <a:ea typeface="Arial"/>
                          <a:cs typeface="Arial"/>
                          <a:sym typeface="Arial"/>
                        </a:rPr>
                        <a:t>độ</a:t>
                      </a:r>
                      <a:r>
                        <a:rPr lang="en-US" sz="1100" b="0" i="0" u="none" strike="noStrike" cap="none" dirty="0" smtClean="0">
                          <a:solidFill>
                            <a:schemeClr val="bg1"/>
                          </a:solidFill>
                          <a:effectLst/>
                          <a:latin typeface="Arial"/>
                          <a:ea typeface="Arial"/>
                          <a:cs typeface="Arial"/>
                          <a:sym typeface="Arial"/>
                        </a:rPr>
                        <a:t>: -40~125</a:t>
                      </a:r>
                      <a:r>
                        <a:rPr lang="en-US" sz="1100" b="0" i="0" u="none" strike="noStrike" cap="none" baseline="0" dirty="0" smtClean="0">
                          <a:solidFill>
                            <a:schemeClr val="bg1"/>
                          </a:solidFill>
                          <a:effectLst/>
                          <a:latin typeface="Arial"/>
                          <a:ea typeface="Arial"/>
                          <a:cs typeface="Arial"/>
                          <a:sym typeface="Arial"/>
                        </a:rPr>
                        <a:t>˚</a:t>
                      </a:r>
                      <a:r>
                        <a:rPr lang="en-US" sz="1100" b="0" i="0" u="none" strike="noStrike" cap="none" dirty="0" smtClean="0">
                          <a:solidFill>
                            <a:schemeClr val="bg1"/>
                          </a:solidFill>
                          <a:effectLst/>
                          <a:latin typeface="Arial"/>
                          <a:ea typeface="Arial"/>
                          <a:cs typeface="Arial"/>
                          <a:sym typeface="Arial"/>
                        </a:rPr>
                        <a:t>C ±0.5%</a:t>
                      </a:r>
                      <a:r>
                        <a:rPr lang="en-US" sz="1100" b="0" i="0" u="none" strike="noStrike" cap="none" baseline="0" dirty="0" smtClean="0">
                          <a:solidFill>
                            <a:schemeClr val="bg1"/>
                          </a:solidFill>
                          <a:effectLst/>
                          <a:latin typeface="Arial"/>
                          <a:ea typeface="Arial"/>
                          <a:cs typeface="Arial"/>
                          <a:sym typeface="Arial"/>
                        </a:rPr>
                        <a:t>˚</a:t>
                      </a:r>
                      <a:r>
                        <a:rPr lang="en-US" sz="1100" b="0" i="0" u="none" strike="noStrike" cap="none" dirty="0" smtClean="0">
                          <a:solidFill>
                            <a:schemeClr val="bg1"/>
                          </a:solidFill>
                          <a:effectLst/>
                          <a:latin typeface="Arial"/>
                          <a:ea typeface="Arial"/>
                          <a:cs typeface="Arial"/>
                          <a:sym typeface="Arial"/>
                        </a:rPr>
                        <a:t>C</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err="1" smtClean="0">
                          <a:solidFill>
                            <a:schemeClr val="bg1"/>
                          </a:solidFill>
                          <a:effectLst/>
                          <a:latin typeface="Arial"/>
                          <a:ea typeface="Arial"/>
                          <a:cs typeface="Arial"/>
                          <a:sym typeface="Arial"/>
                        </a:rPr>
                        <a:t>Điện</a:t>
                      </a:r>
                      <a:r>
                        <a:rPr lang="en-US" sz="1200" b="0" i="0" u="none" strike="noStrike" cap="none" dirty="0" smtClean="0">
                          <a:solidFill>
                            <a:schemeClr val="bg1"/>
                          </a:solidFill>
                          <a:effectLst/>
                          <a:latin typeface="Arial"/>
                          <a:ea typeface="Arial"/>
                          <a:cs typeface="Arial"/>
                          <a:sym typeface="Arial"/>
                        </a:rPr>
                        <a:t> </a:t>
                      </a:r>
                      <a:r>
                        <a:rPr lang="en-US" sz="1200" b="0" i="0" u="none" strike="noStrike" cap="none" dirty="0" err="1" smtClean="0">
                          <a:solidFill>
                            <a:schemeClr val="bg1"/>
                          </a:solidFill>
                          <a:effectLst/>
                          <a:latin typeface="Arial"/>
                          <a:ea typeface="Arial"/>
                          <a:cs typeface="Arial"/>
                          <a:sym typeface="Arial"/>
                        </a:rPr>
                        <a:t>áp</a:t>
                      </a:r>
                      <a:r>
                        <a:rPr lang="en-US" sz="1200" b="0" i="0" u="none" strike="noStrike" cap="none" dirty="0" smtClean="0">
                          <a:solidFill>
                            <a:schemeClr val="bg1"/>
                          </a:solidFill>
                          <a:effectLst/>
                          <a:latin typeface="Arial"/>
                          <a:ea typeface="Arial"/>
                          <a:cs typeface="Arial"/>
                          <a:sym typeface="Arial"/>
                        </a:rPr>
                        <a:t>: 5V</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r>
              <a:tr h="918211">
                <a:tc>
                  <a:txBody>
                    <a:bodyPr/>
                    <a:lstStyle/>
                    <a:p>
                      <a:pPr algn="ctr"/>
                      <a:r>
                        <a:rPr lang="en-US" b="1" dirty="0" err="1" smtClean="0">
                          <a:solidFill>
                            <a:schemeClr val="bg1"/>
                          </a:solidFill>
                        </a:rPr>
                        <a:t>Chức</a:t>
                      </a:r>
                      <a:r>
                        <a:rPr lang="en-US" b="1" baseline="0" dirty="0" smtClean="0">
                          <a:solidFill>
                            <a:schemeClr val="bg1"/>
                          </a:solidFill>
                        </a:rPr>
                        <a:t> </a:t>
                      </a:r>
                      <a:r>
                        <a:rPr lang="en-US" b="1" baseline="0" dirty="0" err="1" smtClean="0">
                          <a:solidFill>
                            <a:schemeClr val="bg1"/>
                          </a:solidFill>
                        </a:rPr>
                        <a:t>năng</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34343"/>
                    </a:solidFill>
                  </a:tcPr>
                </a:tc>
                <a:tc>
                  <a:txBody>
                    <a:bodyPr/>
                    <a:lstStyle/>
                    <a:p>
                      <a:pPr algn="ctr"/>
                      <a:r>
                        <a:rPr lang="en-US" dirty="0" err="1" smtClean="0">
                          <a:solidFill>
                            <a:schemeClr val="bg1"/>
                          </a:solidFill>
                        </a:rPr>
                        <a:t>Đo</a:t>
                      </a:r>
                      <a:r>
                        <a:rPr lang="en-US" baseline="0" dirty="0" smtClean="0">
                          <a:solidFill>
                            <a:schemeClr val="bg1"/>
                          </a:solidFill>
                        </a:rPr>
                        <a:t> </a:t>
                      </a:r>
                      <a:r>
                        <a:rPr lang="en-US" baseline="0" dirty="0" err="1" smtClean="0">
                          <a:solidFill>
                            <a:schemeClr val="bg1"/>
                          </a:solidFill>
                        </a:rPr>
                        <a:t>áp</a:t>
                      </a:r>
                      <a:r>
                        <a:rPr lang="en-US" baseline="0" dirty="0" smtClean="0">
                          <a:solidFill>
                            <a:schemeClr val="bg1"/>
                          </a:solidFill>
                        </a:rPr>
                        <a:t> </a:t>
                      </a:r>
                      <a:r>
                        <a:rPr lang="en-US" baseline="0" dirty="0" err="1" smtClean="0">
                          <a:solidFill>
                            <a:schemeClr val="bg1"/>
                          </a:solidFill>
                        </a:rPr>
                        <a:t>suất</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err="1" smtClean="0">
                          <a:solidFill>
                            <a:schemeClr val="bg1"/>
                          </a:solidFill>
                        </a:rPr>
                        <a:t>Đo</a:t>
                      </a:r>
                      <a:r>
                        <a:rPr lang="en-US" baseline="0" dirty="0" smtClean="0">
                          <a:solidFill>
                            <a:schemeClr val="bg1"/>
                          </a:solidFill>
                        </a:rPr>
                        <a:t> </a:t>
                      </a:r>
                      <a:r>
                        <a:rPr lang="en-US" baseline="0" dirty="0" err="1" smtClean="0">
                          <a:solidFill>
                            <a:schemeClr val="bg1"/>
                          </a:solidFill>
                        </a:rPr>
                        <a:t>cường</a:t>
                      </a:r>
                      <a:r>
                        <a:rPr lang="en-US" baseline="0" dirty="0" smtClean="0">
                          <a:solidFill>
                            <a:schemeClr val="bg1"/>
                          </a:solidFill>
                        </a:rPr>
                        <a:t> </a:t>
                      </a:r>
                      <a:r>
                        <a:rPr lang="en-US" baseline="0" dirty="0" err="1" smtClean="0">
                          <a:solidFill>
                            <a:schemeClr val="bg1"/>
                          </a:solidFill>
                        </a:rPr>
                        <a:t>độ</a:t>
                      </a:r>
                      <a:r>
                        <a:rPr lang="en-US" baseline="0" dirty="0" smtClean="0">
                          <a:solidFill>
                            <a:schemeClr val="bg1"/>
                          </a:solidFill>
                        </a:rPr>
                        <a:t> </a:t>
                      </a:r>
                      <a:r>
                        <a:rPr lang="en-US" baseline="0" dirty="0" err="1" smtClean="0">
                          <a:solidFill>
                            <a:schemeClr val="bg1"/>
                          </a:solidFill>
                        </a:rPr>
                        <a:t>ánh</a:t>
                      </a:r>
                      <a:r>
                        <a:rPr lang="en-US" baseline="0" dirty="0" smtClean="0">
                          <a:solidFill>
                            <a:schemeClr val="bg1"/>
                          </a:solidFill>
                        </a:rPr>
                        <a:t> </a:t>
                      </a:r>
                      <a:r>
                        <a:rPr lang="en-US" baseline="0" dirty="0" err="1" smtClean="0">
                          <a:solidFill>
                            <a:schemeClr val="bg1"/>
                          </a:solidFill>
                        </a:rPr>
                        <a:t>sáng</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err="1" smtClean="0">
                          <a:solidFill>
                            <a:schemeClr val="bg1"/>
                          </a:solidFill>
                        </a:rPr>
                        <a:t>Đo</a:t>
                      </a:r>
                      <a:r>
                        <a:rPr lang="en-US" baseline="0" dirty="0" smtClean="0">
                          <a:solidFill>
                            <a:schemeClr val="bg1"/>
                          </a:solidFill>
                        </a:rPr>
                        <a:t> </a:t>
                      </a:r>
                      <a:r>
                        <a:rPr lang="en-US" baseline="0" dirty="0" err="1" smtClean="0">
                          <a:solidFill>
                            <a:schemeClr val="bg1"/>
                          </a:solidFill>
                        </a:rPr>
                        <a:t>nhiệt</a:t>
                      </a:r>
                      <a:r>
                        <a:rPr lang="en-US" baseline="0" dirty="0" smtClean="0">
                          <a:solidFill>
                            <a:schemeClr val="bg1"/>
                          </a:solidFill>
                        </a:rPr>
                        <a:t> </a:t>
                      </a:r>
                      <a:r>
                        <a:rPr lang="en-US" baseline="0" dirty="0" err="1" smtClean="0">
                          <a:solidFill>
                            <a:schemeClr val="bg1"/>
                          </a:solidFill>
                        </a:rPr>
                        <a:t>độ</a:t>
                      </a:r>
                      <a:r>
                        <a:rPr lang="en-US" baseline="0" dirty="0" smtClean="0">
                          <a:solidFill>
                            <a:schemeClr val="bg1"/>
                          </a:solidFill>
                        </a:rPr>
                        <a:t> - </a:t>
                      </a:r>
                      <a:r>
                        <a:rPr lang="en-US" baseline="0" dirty="0" err="1" smtClean="0">
                          <a:solidFill>
                            <a:schemeClr val="bg1"/>
                          </a:solidFill>
                        </a:rPr>
                        <a:t>độ</a:t>
                      </a:r>
                      <a:r>
                        <a:rPr lang="en-US" baseline="0" dirty="0" smtClean="0">
                          <a:solidFill>
                            <a:schemeClr val="bg1"/>
                          </a:solidFill>
                        </a:rPr>
                        <a:t> </a:t>
                      </a:r>
                      <a:r>
                        <a:rPr lang="en-US" baseline="0" dirty="0" err="1" smtClean="0">
                          <a:solidFill>
                            <a:schemeClr val="bg1"/>
                          </a:solidFill>
                        </a:rPr>
                        <a:t>ẩm</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err="1" smtClean="0">
                          <a:solidFill>
                            <a:schemeClr val="bg1"/>
                          </a:solidFill>
                        </a:rPr>
                        <a:t>Đo</a:t>
                      </a:r>
                      <a:r>
                        <a:rPr lang="en-US" baseline="0" dirty="0" smtClean="0">
                          <a:solidFill>
                            <a:schemeClr val="bg1"/>
                          </a:solidFill>
                        </a:rPr>
                        <a:t> </a:t>
                      </a:r>
                      <a:r>
                        <a:rPr lang="en-US" baseline="0" dirty="0" err="1" smtClean="0">
                          <a:solidFill>
                            <a:schemeClr val="bg1"/>
                          </a:solidFill>
                        </a:rPr>
                        <a:t>lượng</a:t>
                      </a:r>
                      <a:r>
                        <a:rPr lang="en-US" baseline="0" dirty="0" smtClean="0">
                          <a:solidFill>
                            <a:schemeClr val="bg1"/>
                          </a:solidFill>
                        </a:rPr>
                        <a:t> </a:t>
                      </a:r>
                      <a:r>
                        <a:rPr lang="en-US" baseline="0" dirty="0" err="1" smtClean="0">
                          <a:solidFill>
                            <a:schemeClr val="bg1"/>
                          </a:solidFill>
                        </a:rPr>
                        <a:t>mưa</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r>
              <a:tr h="918211">
                <a:tc>
                  <a:txBody>
                    <a:bodyPr/>
                    <a:lstStyle/>
                    <a:p>
                      <a:pPr algn="ctr"/>
                      <a:r>
                        <a:rPr lang="en-US" b="1" dirty="0" err="1" smtClean="0">
                          <a:solidFill>
                            <a:schemeClr val="bg1"/>
                          </a:solidFill>
                        </a:rPr>
                        <a:t>Tín</a:t>
                      </a:r>
                      <a:r>
                        <a:rPr lang="en-US" b="1" baseline="0" dirty="0" smtClean="0">
                          <a:solidFill>
                            <a:schemeClr val="bg1"/>
                          </a:solidFill>
                        </a:rPr>
                        <a:t> </a:t>
                      </a:r>
                      <a:r>
                        <a:rPr lang="en-US" b="1" baseline="0" dirty="0" err="1" smtClean="0">
                          <a:solidFill>
                            <a:schemeClr val="bg1"/>
                          </a:solidFill>
                        </a:rPr>
                        <a:t>hiệu</a:t>
                      </a:r>
                      <a:r>
                        <a:rPr lang="en-US" b="1" baseline="0" dirty="0" smtClean="0">
                          <a:solidFill>
                            <a:schemeClr val="bg1"/>
                          </a:solidFill>
                        </a:rPr>
                        <a:t> </a:t>
                      </a:r>
                      <a:r>
                        <a:rPr lang="en-US" b="1" baseline="0" dirty="0" err="1" smtClean="0">
                          <a:solidFill>
                            <a:schemeClr val="bg1"/>
                          </a:solidFill>
                        </a:rPr>
                        <a:t>đầu</a:t>
                      </a:r>
                      <a:r>
                        <a:rPr lang="en-US" b="1" baseline="0" dirty="0" smtClean="0">
                          <a:solidFill>
                            <a:schemeClr val="bg1"/>
                          </a:solidFill>
                        </a:rPr>
                        <a:t> </a:t>
                      </a:r>
                      <a:r>
                        <a:rPr lang="en-US" b="1" baseline="0" dirty="0" err="1" smtClean="0">
                          <a:solidFill>
                            <a:schemeClr val="bg1"/>
                          </a:solidFill>
                        </a:rPr>
                        <a:t>ra</a:t>
                      </a:r>
                      <a:endParaRPr lang="en-US" b="1"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34343"/>
                    </a:solidFill>
                  </a:tcPr>
                </a:tc>
                <a:tc>
                  <a:txBody>
                    <a:bodyPr/>
                    <a:lstStyle/>
                    <a:p>
                      <a:pPr algn="ctr"/>
                      <a:r>
                        <a:rPr lang="en-US" dirty="0" smtClean="0">
                          <a:solidFill>
                            <a:schemeClr val="bg1"/>
                          </a:solidFill>
                        </a:rPr>
                        <a:t>SCL,</a:t>
                      </a:r>
                      <a:r>
                        <a:rPr lang="en-US" baseline="0" dirty="0" smtClean="0">
                          <a:solidFill>
                            <a:schemeClr val="bg1"/>
                          </a:solidFill>
                        </a:rPr>
                        <a:t> SDA (I2C)</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rPr>
                        <a:t>SCL,</a:t>
                      </a:r>
                      <a:r>
                        <a:rPr lang="en-US" baseline="0" dirty="0" smtClean="0">
                          <a:solidFill>
                            <a:schemeClr val="bg1"/>
                          </a:solidFill>
                        </a:rPr>
                        <a:t> SDA (I2C)</a:t>
                      </a:r>
                      <a:endParaRPr lang="en-US" dirty="0" smtClean="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smtClean="0">
                          <a:solidFill>
                            <a:schemeClr val="bg1"/>
                          </a:solidFill>
                        </a:rPr>
                        <a:t>Data (bit)</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c>
                  <a:txBody>
                    <a:bodyPr/>
                    <a:lstStyle/>
                    <a:p>
                      <a:pPr algn="ctr"/>
                      <a:r>
                        <a:rPr lang="en-US" dirty="0" smtClean="0">
                          <a:solidFill>
                            <a:schemeClr val="bg1"/>
                          </a:solidFill>
                        </a:rPr>
                        <a:t>Digital, Analog</a:t>
                      </a:r>
                      <a:endParaRPr lang="en-US"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B2A2"/>
                    </a:solidFill>
                  </a:tcPr>
                </a:tc>
              </a:tr>
            </a:tbl>
          </a:graphicData>
        </a:graphic>
      </p:graphicFrame>
      <p:sp>
        <p:nvSpPr>
          <p:cNvPr id="11" name="Google Shape;381;p41"/>
          <p:cNvSpPr/>
          <p:nvPr/>
        </p:nvSpPr>
        <p:spPr>
          <a:xfrm>
            <a:off x="8908750" y="433374"/>
            <a:ext cx="470500" cy="425377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p>
            <a:pPr marL="152400" indent="0">
              <a:buClr>
                <a:schemeClr val="bg1"/>
              </a:buClr>
            </a:pPr>
            <a:r>
              <a:rPr lang="en-US" dirty="0" smtClean="0">
                <a:solidFill>
                  <a:schemeClr val="bg1"/>
                </a:solidFill>
                <a:latin typeface="+mj-lt"/>
              </a:rPr>
              <a:t>Thông số </a:t>
            </a:r>
            <a:r>
              <a:rPr lang="en-US" dirty="0" err="1" smtClean="0">
                <a:solidFill>
                  <a:schemeClr val="bg1"/>
                </a:solidFill>
                <a:latin typeface="+mj-lt"/>
              </a:rPr>
              <a:t>kỹ</a:t>
            </a:r>
            <a:r>
              <a:rPr lang="en-US" dirty="0" smtClean="0">
                <a:solidFill>
                  <a:schemeClr val="bg1"/>
                </a:solidFill>
                <a:latin typeface="+mj-lt"/>
              </a:rPr>
              <a:t> </a:t>
            </a:r>
            <a:r>
              <a:rPr lang="en-US" dirty="0" err="1" smtClean="0">
                <a:solidFill>
                  <a:schemeClr val="bg1"/>
                </a:solidFill>
                <a:latin typeface="+mj-lt"/>
              </a:rPr>
              <a:t>thuật</a:t>
            </a:r>
            <a:r>
              <a:rPr lang="en-US" dirty="0" smtClean="0">
                <a:solidFill>
                  <a:schemeClr val="bg1"/>
                </a:solidFill>
                <a:latin typeface="+mj-lt"/>
              </a:rPr>
              <a:t>:</a:t>
            </a:r>
          </a:p>
          <a:p>
            <a:pPr>
              <a:buClr>
                <a:schemeClr val="bg1"/>
              </a:buClr>
              <a:buFont typeface="Arial" panose="020B0604020202020204" pitchFamily="34" charset="0"/>
              <a:buChar char="•"/>
            </a:pPr>
            <a:r>
              <a:rPr lang="en-US" dirty="0" err="1" smtClean="0">
                <a:solidFill>
                  <a:schemeClr val="bg1"/>
                </a:solidFill>
                <a:latin typeface="+mj-lt"/>
              </a:rPr>
              <a:t>Điện</a:t>
            </a:r>
            <a:r>
              <a:rPr lang="en-US" dirty="0" smtClean="0">
                <a:solidFill>
                  <a:schemeClr val="bg1"/>
                </a:solidFill>
                <a:latin typeface="+mj-lt"/>
              </a:rPr>
              <a:t> </a:t>
            </a:r>
            <a:r>
              <a:rPr lang="en-US" dirty="0" err="1">
                <a:solidFill>
                  <a:schemeClr val="bg1"/>
                </a:solidFill>
                <a:latin typeface="+mj-lt"/>
              </a:rPr>
              <a:t>áp</a:t>
            </a:r>
            <a:r>
              <a:rPr lang="en-US" dirty="0">
                <a:solidFill>
                  <a:schemeClr val="bg1"/>
                </a:solidFill>
                <a:latin typeface="+mj-lt"/>
              </a:rPr>
              <a:t> </a:t>
            </a:r>
            <a:r>
              <a:rPr lang="en-US" dirty="0" err="1">
                <a:solidFill>
                  <a:schemeClr val="bg1"/>
                </a:solidFill>
                <a:latin typeface="+mj-lt"/>
              </a:rPr>
              <a:t>hoạt</a:t>
            </a:r>
            <a:r>
              <a:rPr lang="en-US" dirty="0">
                <a:solidFill>
                  <a:schemeClr val="bg1"/>
                </a:solidFill>
                <a:latin typeface="+mj-lt"/>
              </a:rPr>
              <a:t> </a:t>
            </a:r>
            <a:r>
              <a:rPr lang="en-US" dirty="0" err="1">
                <a:solidFill>
                  <a:schemeClr val="bg1"/>
                </a:solidFill>
                <a:latin typeface="+mj-lt"/>
              </a:rPr>
              <a:t>động</a:t>
            </a:r>
            <a:r>
              <a:rPr lang="en-US" dirty="0">
                <a:solidFill>
                  <a:schemeClr val="bg1"/>
                </a:solidFill>
                <a:latin typeface="+mj-lt"/>
              </a:rPr>
              <a:t>: 4.8-5VDC</a:t>
            </a:r>
          </a:p>
          <a:p>
            <a:pPr>
              <a:buClr>
                <a:schemeClr val="bg1"/>
              </a:buClr>
              <a:buFont typeface="Arial" panose="020B0604020202020204" pitchFamily="34" charset="0"/>
              <a:buChar char="•"/>
            </a:pPr>
            <a:r>
              <a:rPr lang="en-US" dirty="0" err="1">
                <a:solidFill>
                  <a:schemeClr val="bg1"/>
                </a:solidFill>
                <a:latin typeface="+mj-lt"/>
              </a:rPr>
              <a:t>Tốc</a:t>
            </a:r>
            <a:r>
              <a:rPr lang="en-US" dirty="0">
                <a:solidFill>
                  <a:schemeClr val="bg1"/>
                </a:solidFill>
                <a:latin typeface="+mj-lt"/>
              </a:rPr>
              <a:t> </a:t>
            </a:r>
            <a:r>
              <a:rPr lang="en-US" dirty="0" err="1">
                <a:solidFill>
                  <a:schemeClr val="bg1"/>
                </a:solidFill>
                <a:latin typeface="+mj-lt"/>
              </a:rPr>
              <a:t>độ</a:t>
            </a:r>
            <a:r>
              <a:rPr lang="en-US" dirty="0">
                <a:solidFill>
                  <a:schemeClr val="bg1"/>
                </a:solidFill>
                <a:latin typeface="+mj-lt"/>
              </a:rPr>
              <a:t>: 0.12 sec/ 60 </a:t>
            </a:r>
            <a:r>
              <a:rPr lang="en-US" dirty="0" err="1">
                <a:solidFill>
                  <a:schemeClr val="bg1"/>
                </a:solidFill>
                <a:latin typeface="+mj-lt"/>
              </a:rPr>
              <a:t>deg</a:t>
            </a:r>
            <a:r>
              <a:rPr lang="en-US" dirty="0">
                <a:solidFill>
                  <a:schemeClr val="bg1"/>
                </a:solidFill>
                <a:latin typeface="+mj-lt"/>
              </a:rPr>
              <a:t> (4.8VDC)</a:t>
            </a:r>
          </a:p>
          <a:p>
            <a:pPr>
              <a:buClr>
                <a:schemeClr val="bg1"/>
              </a:buClr>
              <a:buFont typeface="Arial" panose="020B0604020202020204" pitchFamily="34" charset="0"/>
              <a:buChar char="•"/>
            </a:pPr>
            <a:r>
              <a:rPr lang="en-US" dirty="0" err="1">
                <a:solidFill>
                  <a:schemeClr val="bg1"/>
                </a:solidFill>
                <a:latin typeface="+mj-lt"/>
              </a:rPr>
              <a:t>Lực</a:t>
            </a:r>
            <a:r>
              <a:rPr lang="en-US" dirty="0">
                <a:solidFill>
                  <a:schemeClr val="bg1"/>
                </a:solidFill>
                <a:latin typeface="+mj-lt"/>
              </a:rPr>
              <a:t> </a:t>
            </a:r>
            <a:r>
              <a:rPr lang="en-US" dirty="0" err="1">
                <a:solidFill>
                  <a:schemeClr val="bg1"/>
                </a:solidFill>
                <a:latin typeface="+mj-lt"/>
              </a:rPr>
              <a:t>kéo</a:t>
            </a:r>
            <a:r>
              <a:rPr lang="en-US" dirty="0">
                <a:solidFill>
                  <a:schemeClr val="bg1"/>
                </a:solidFill>
                <a:latin typeface="+mj-lt"/>
              </a:rPr>
              <a:t>: 1.6 </a:t>
            </a:r>
            <a:r>
              <a:rPr lang="en-US" dirty="0" smtClean="0">
                <a:solidFill>
                  <a:schemeClr val="bg1"/>
                </a:solidFill>
                <a:latin typeface="+mj-lt"/>
              </a:rPr>
              <a:t>Kg.cm</a:t>
            </a:r>
          </a:p>
          <a:p>
            <a:pPr marL="152400" indent="0">
              <a:buClr>
                <a:schemeClr val="bg1"/>
              </a:buClr>
            </a:pPr>
            <a:r>
              <a:rPr lang="en-US" dirty="0" err="1" smtClean="0">
                <a:solidFill>
                  <a:schemeClr val="bg1"/>
                </a:solidFill>
                <a:latin typeface="+mj-lt"/>
              </a:rPr>
              <a:t>Chức</a:t>
            </a:r>
            <a:r>
              <a:rPr lang="en-US" dirty="0" smtClean="0">
                <a:solidFill>
                  <a:schemeClr val="bg1"/>
                </a:solidFill>
                <a:latin typeface="+mj-lt"/>
              </a:rPr>
              <a:t> </a:t>
            </a:r>
            <a:r>
              <a:rPr lang="en-US" dirty="0" err="1" smtClean="0">
                <a:solidFill>
                  <a:schemeClr val="bg1"/>
                </a:solidFill>
                <a:latin typeface="+mj-lt"/>
              </a:rPr>
              <a:t>năng</a:t>
            </a:r>
            <a:r>
              <a:rPr lang="en-US" dirty="0" smtClean="0">
                <a:solidFill>
                  <a:schemeClr val="bg1"/>
                </a:solidFill>
                <a:latin typeface="+mj-lt"/>
              </a:rPr>
              <a:t>: </a:t>
            </a:r>
            <a:r>
              <a:rPr lang="en-US" dirty="0" err="1" smtClean="0">
                <a:solidFill>
                  <a:schemeClr val="bg1"/>
                </a:solidFill>
                <a:latin typeface="+mj-lt"/>
              </a:rPr>
              <a:t>Kéo</a:t>
            </a:r>
            <a:r>
              <a:rPr lang="en-US" dirty="0" smtClean="0">
                <a:solidFill>
                  <a:schemeClr val="bg1"/>
                </a:solidFill>
                <a:latin typeface="+mj-lt"/>
              </a:rPr>
              <a:t> </a:t>
            </a:r>
            <a:r>
              <a:rPr lang="en-US" dirty="0" err="1" smtClean="0">
                <a:solidFill>
                  <a:schemeClr val="bg1"/>
                </a:solidFill>
                <a:latin typeface="+mj-lt"/>
              </a:rPr>
              <a:t>cửa</a:t>
            </a:r>
            <a:r>
              <a:rPr lang="en-US" dirty="0" smtClean="0">
                <a:solidFill>
                  <a:schemeClr val="bg1"/>
                </a:solidFill>
                <a:latin typeface="+mj-lt"/>
              </a:rPr>
              <a:t> </a:t>
            </a:r>
            <a:r>
              <a:rPr lang="en-US" dirty="0" err="1" smtClean="0">
                <a:solidFill>
                  <a:schemeClr val="bg1"/>
                </a:solidFill>
                <a:latin typeface="+mj-lt"/>
              </a:rPr>
              <a:t>sổ</a:t>
            </a:r>
            <a:r>
              <a:rPr lang="en-US" dirty="0" smtClean="0">
                <a:solidFill>
                  <a:schemeClr val="bg1"/>
                </a:solidFill>
                <a:latin typeface="+mj-lt"/>
              </a:rPr>
              <a:t> </a:t>
            </a:r>
            <a:r>
              <a:rPr lang="en-US" dirty="0" err="1" smtClean="0">
                <a:solidFill>
                  <a:schemeClr val="bg1"/>
                </a:solidFill>
                <a:latin typeface="+mj-lt"/>
              </a:rPr>
              <a:t>trời</a:t>
            </a:r>
            <a:endParaRPr lang="en-US" dirty="0">
              <a:solidFill>
                <a:schemeClr val="bg1"/>
              </a:solidFill>
              <a:latin typeface="+mj-lt"/>
            </a:endParaRPr>
          </a:p>
          <a:p>
            <a:pPr>
              <a:buClr>
                <a:schemeClr val="bg1"/>
              </a:buClr>
              <a:buFont typeface="Arial" panose="020B0604020202020204" pitchFamily="34" charset="0"/>
              <a:buChar char="•"/>
            </a:pPr>
            <a:endParaRPr lang="en-US" dirty="0">
              <a:solidFill>
                <a:schemeClr val="bg1"/>
              </a:solidFill>
              <a:latin typeface="+mj-lt"/>
            </a:endParaRPr>
          </a:p>
        </p:txBody>
      </p:sp>
      <p:sp>
        <p:nvSpPr>
          <p:cNvPr id="380" name="Google Shape;380;p41"/>
          <p:cNvSpPr txBox="1">
            <a:spLocks noGrp="1"/>
          </p:cNvSpPr>
          <p:nvPr>
            <p:ph type="ctrTitle"/>
          </p:nvPr>
        </p:nvSpPr>
        <p:spPr>
          <a:xfrm rot="5400000">
            <a:off x="5937682" y="2388477"/>
            <a:ext cx="4397705" cy="487500"/>
          </a:xfrm>
          <a:prstGeom prst="rect">
            <a:avLst/>
          </a:prstGeom>
        </p:spPr>
        <p:txBody>
          <a:bodyPr spcFirstLastPara="1" wrap="square" lIns="91425" tIns="91425" rIns="91425" bIns="91425" anchor="ctr" anchorCtr="0">
            <a:noAutofit/>
          </a:bodyPr>
          <a:lstStyle/>
          <a:p>
            <a:pPr lvl="0"/>
            <a:r>
              <a:rPr lang="en" dirty="0"/>
              <a:t>MAJOR</a:t>
            </a:r>
            <a:br>
              <a:rPr lang="en" dirty="0"/>
            </a:br>
            <a:r>
              <a:rPr lang="en" dirty="0"/>
              <a:t>REQUIREMENTS </a:t>
            </a:r>
            <a:r>
              <a:rPr lang="en" dirty="0" smtClean="0"/>
              <a:t>- MOTOR</a:t>
            </a:r>
            <a:endParaRPr dirty="0"/>
          </a:p>
        </p:txBody>
      </p:sp>
      <p:grpSp>
        <p:nvGrpSpPr>
          <p:cNvPr id="2" name="Group 1"/>
          <p:cNvGrpSpPr/>
          <p:nvPr/>
        </p:nvGrpSpPr>
        <p:grpSpPr>
          <a:xfrm>
            <a:off x="-235250" y="4944"/>
            <a:ext cx="6144650" cy="2845006"/>
            <a:chOff x="-235250" y="4944"/>
            <a:chExt cx="6144650" cy="2845006"/>
          </a:xfrm>
        </p:grpSpPr>
        <p:sp>
          <p:nvSpPr>
            <p:cNvPr id="9" name="Google Shape;381;p41"/>
            <p:cNvSpPr/>
            <p:nvPr/>
          </p:nvSpPr>
          <p:spPr>
            <a:xfrm>
              <a:off x="1634400" y="257386"/>
              <a:ext cx="4275000" cy="2592563"/>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TowerPro SG 90 Micro Servo Motor : Amazon.in: Industrial &amp; Scientif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579" y="4944"/>
              <a:ext cx="3440642" cy="2845006"/>
            </a:xfrm>
            <a:prstGeom prst="rect">
              <a:avLst/>
            </a:prstGeom>
            <a:noFill/>
            <a:extLst>
              <a:ext uri="{909E8E84-426E-40DD-AFC4-6F175D3DCCD1}">
                <a14:hiddenFill xmlns:a14="http://schemas.microsoft.com/office/drawing/2010/main">
                  <a:solidFill>
                    <a:srgbClr val="FFFFFF"/>
                  </a:solidFill>
                </a14:hiddenFill>
              </a:ext>
            </a:extLst>
          </p:spPr>
        </p:pic>
        <p:sp>
          <p:nvSpPr>
            <p:cNvPr id="381" name="Google Shape;381;p41"/>
            <p:cNvSpPr/>
            <p:nvPr/>
          </p:nvSpPr>
          <p:spPr>
            <a:xfrm>
              <a:off x="-235250" y="257386"/>
              <a:ext cx="470500" cy="259256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81;p41"/>
          <p:cNvSpPr/>
          <p:nvPr/>
        </p:nvSpPr>
        <p:spPr>
          <a:xfrm>
            <a:off x="8908750" y="433374"/>
            <a:ext cx="470500" cy="396929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7;p41"/>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8;p41"/>
          <p:cNvSpPr txBox="1">
            <a:spLocks/>
          </p:cNvSpPr>
          <p:nvPr/>
        </p:nvSpPr>
        <p:spPr>
          <a:xfrm>
            <a:off x="2258125" y="3106325"/>
            <a:ext cx="3029100" cy="100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Light"/>
              <a:buNone/>
              <a:defRPr sz="11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15000"/>
              </a:lnSpc>
              <a:spcBef>
                <a:spcPts val="1600"/>
              </a:spcBef>
              <a:spcAft>
                <a:spcPts val="160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152400" indent="0">
              <a:buClr>
                <a:schemeClr val="bg1"/>
              </a:buClr>
            </a:pPr>
            <a:r>
              <a:rPr lang="en-US" smtClean="0">
                <a:solidFill>
                  <a:schemeClr val="bg1"/>
                </a:solidFill>
                <a:latin typeface="+mj-lt"/>
              </a:rPr>
              <a:t>Dây Đèn Sợi Tóc Edison Bóng LED:</a:t>
            </a:r>
          </a:p>
          <a:p>
            <a:pPr marL="323850" indent="-171450">
              <a:buClr>
                <a:schemeClr val="bg1"/>
              </a:buClr>
              <a:buFont typeface="Arial" panose="020B0604020202020204" pitchFamily="34" charset="0"/>
              <a:buChar char="•"/>
            </a:pPr>
            <a:r>
              <a:rPr lang="en-US" smtClean="0">
                <a:solidFill>
                  <a:schemeClr val="bg1"/>
                </a:solidFill>
                <a:latin typeface="+mj-lt"/>
              </a:rPr>
              <a:t>Điện áp hoạt động: 3-5VDC</a:t>
            </a:r>
          </a:p>
          <a:p>
            <a:pPr marL="323850" indent="-171450">
              <a:buClr>
                <a:schemeClr val="bg1"/>
              </a:buClr>
              <a:buFont typeface="Arial" panose="020B0604020202020204" pitchFamily="34" charset="0"/>
              <a:buChar char="•"/>
            </a:pPr>
            <a:r>
              <a:rPr lang="en-US" smtClean="0">
                <a:solidFill>
                  <a:schemeClr val="bg1"/>
                </a:solidFill>
                <a:latin typeface="+mj-lt"/>
              </a:rPr>
              <a:t>Dòng: 100mA</a:t>
            </a:r>
          </a:p>
          <a:p>
            <a:pPr marL="323850" indent="-171450">
              <a:buClr>
                <a:schemeClr val="bg1"/>
              </a:buClr>
              <a:buFont typeface="Arial" panose="020B0604020202020204" pitchFamily="34" charset="0"/>
              <a:buChar char="•"/>
            </a:pPr>
            <a:r>
              <a:rPr lang="en-US" smtClean="0">
                <a:solidFill>
                  <a:schemeClr val="bg1"/>
                </a:solidFill>
                <a:latin typeface="+mj-lt"/>
              </a:rPr>
              <a:t>Lực kéo: 1.6 Kg.cm</a:t>
            </a:r>
          </a:p>
          <a:p>
            <a:pPr marL="152400" indent="0">
              <a:buClr>
                <a:schemeClr val="bg1"/>
              </a:buClr>
            </a:pPr>
            <a:r>
              <a:rPr lang="en-US" smtClean="0">
                <a:solidFill>
                  <a:schemeClr val="bg1"/>
                </a:solidFill>
                <a:latin typeface="+mj-lt"/>
              </a:rPr>
              <a:t>Chức năng: Mô phỏng hệ thống chiếu sáng</a:t>
            </a:r>
          </a:p>
          <a:p>
            <a:pPr>
              <a:buClr>
                <a:schemeClr val="bg1"/>
              </a:buClr>
              <a:buFont typeface="Arial" panose="020B0604020202020204" pitchFamily="34" charset="0"/>
              <a:buChar char="•"/>
            </a:pPr>
            <a:endParaRPr lang="en-US" dirty="0">
              <a:solidFill>
                <a:schemeClr val="bg1"/>
              </a:solidFill>
              <a:latin typeface="+mj-lt"/>
            </a:endParaRPr>
          </a:p>
        </p:txBody>
      </p:sp>
      <p:sp>
        <p:nvSpPr>
          <p:cNvPr id="34" name="Google Shape;380;p41"/>
          <p:cNvSpPr txBox="1">
            <a:spLocks/>
          </p:cNvSpPr>
          <p:nvPr/>
        </p:nvSpPr>
        <p:spPr>
          <a:xfrm rot="5400000">
            <a:off x="5937682" y="2388477"/>
            <a:ext cx="439770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mtClean="0"/>
              <a:t>MAJOR</a:t>
            </a:r>
            <a:br>
              <a:rPr lang="en-US" smtClean="0"/>
            </a:br>
            <a:r>
              <a:rPr lang="en-US" smtClean="0"/>
              <a:t>REQUIREMENTS – LED</a:t>
            </a:r>
            <a:endParaRPr lang="en-US" dirty="0"/>
          </a:p>
        </p:txBody>
      </p:sp>
      <p:grpSp>
        <p:nvGrpSpPr>
          <p:cNvPr id="35" name="Group 34"/>
          <p:cNvGrpSpPr/>
          <p:nvPr/>
        </p:nvGrpSpPr>
        <p:grpSpPr>
          <a:xfrm>
            <a:off x="-235250" y="92729"/>
            <a:ext cx="6144650" cy="2757220"/>
            <a:chOff x="-235250" y="92729"/>
            <a:chExt cx="6144650" cy="2757220"/>
          </a:xfrm>
        </p:grpSpPr>
        <p:sp>
          <p:nvSpPr>
            <p:cNvPr id="36" name="Google Shape;381;p41"/>
            <p:cNvSpPr/>
            <p:nvPr/>
          </p:nvSpPr>
          <p:spPr>
            <a:xfrm>
              <a:off x="1634400" y="257386"/>
              <a:ext cx="4275000" cy="2592563"/>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1;p41"/>
            <p:cNvSpPr/>
            <p:nvPr/>
          </p:nvSpPr>
          <p:spPr>
            <a:xfrm>
              <a:off x="-235250" y="257386"/>
              <a:ext cx="470500" cy="259256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Picture 37" descr="Bóng Đèn Dây Tóc Edison 130 / 300mm DC3V | Shopee Việt Nam"/>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3290" y="92729"/>
              <a:ext cx="2757220" cy="2757220"/>
            </a:xfrm>
            <a:prstGeom prst="rect">
              <a:avLst/>
            </a:prstGeom>
            <a:noFill/>
            <a:ln>
              <a:noFill/>
            </a:ln>
          </p:spPr>
        </p:pic>
      </p:grpSp>
      <p:sp>
        <p:nvSpPr>
          <p:cNvPr id="46" name="Google Shape;377;p41"/>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8;p41"/>
          <p:cNvSpPr txBox="1">
            <a:spLocks/>
          </p:cNvSpPr>
          <p:nvPr/>
        </p:nvSpPr>
        <p:spPr>
          <a:xfrm>
            <a:off x="2258125" y="3106325"/>
            <a:ext cx="3029100" cy="100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Light"/>
              <a:buNone/>
              <a:defRPr sz="11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15000"/>
              </a:lnSpc>
              <a:spcBef>
                <a:spcPts val="1600"/>
              </a:spcBef>
              <a:spcAft>
                <a:spcPts val="160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152400" indent="0">
              <a:buClr>
                <a:schemeClr val="bg1"/>
              </a:buClr>
            </a:pPr>
            <a:r>
              <a:rPr lang="en-US" smtClean="0">
                <a:solidFill>
                  <a:schemeClr val="bg1"/>
                </a:solidFill>
                <a:latin typeface="+mj-lt"/>
              </a:rPr>
              <a:t>Module Relay 1 Kênh 5V-220VAC10A:</a:t>
            </a:r>
          </a:p>
          <a:p>
            <a:pPr marL="323850" indent="-171450">
              <a:buClr>
                <a:schemeClr val="bg1"/>
              </a:buClr>
              <a:buFont typeface="Arial" panose="020B0604020202020204" pitchFamily="34" charset="0"/>
              <a:buChar char="•"/>
            </a:pPr>
            <a:r>
              <a:rPr lang="en-US" smtClean="0">
                <a:solidFill>
                  <a:schemeClr val="bg1"/>
                </a:solidFill>
                <a:latin typeface="+mj-lt"/>
              </a:rPr>
              <a:t>Sử dụng điện áp nuôi DC 5V.</a:t>
            </a:r>
          </a:p>
          <a:p>
            <a:pPr marL="323850" indent="-171450">
              <a:buClr>
                <a:schemeClr val="bg1"/>
              </a:buClr>
              <a:buFont typeface="Arial" panose="020B0604020202020204" pitchFamily="34" charset="0"/>
              <a:buChar char="•"/>
            </a:pPr>
            <a:r>
              <a:rPr lang="en-US" smtClean="0">
                <a:solidFill>
                  <a:schemeClr val="bg1"/>
                </a:solidFill>
                <a:latin typeface="+mj-lt"/>
              </a:rPr>
              <a:t>Đầu ra điện thê đóng ngắt tối đa: DC 30V / 10A, AC 250V / 10A </a:t>
            </a:r>
          </a:p>
          <a:p>
            <a:pPr marL="152400" indent="0">
              <a:buClr>
                <a:schemeClr val="bg1"/>
              </a:buClr>
            </a:pPr>
            <a:r>
              <a:rPr lang="en-US" smtClean="0">
                <a:solidFill>
                  <a:schemeClr val="bg1"/>
                </a:solidFill>
                <a:latin typeface="+mj-lt"/>
              </a:rPr>
              <a:t>Chức năng: Công tắc điện tử cho led</a:t>
            </a:r>
          </a:p>
          <a:p>
            <a:pPr>
              <a:buClr>
                <a:schemeClr val="bg1"/>
              </a:buClr>
              <a:buFont typeface="Arial" panose="020B0604020202020204" pitchFamily="34" charset="0"/>
              <a:buChar char="•"/>
            </a:pPr>
            <a:endParaRPr lang="en-US" dirty="0">
              <a:solidFill>
                <a:schemeClr val="bg1"/>
              </a:solidFill>
              <a:latin typeface="+mj-lt"/>
            </a:endParaRPr>
          </a:p>
        </p:txBody>
      </p:sp>
      <p:sp>
        <p:nvSpPr>
          <p:cNvPr id="48" name="Google Shape;380;p41"/>
          <p:cNvSpPr txBox="1">
            <a:spLocks/>
          </p:cNvSpPr>
          <p:nvPr/>
        </p:nvSpPr>
        <p:spPr>
          <a:xfrm rot="5400000">
            <a:off x="5937682" y="2388477"/>
            <a:ext cx="4397705"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dirty="0" smtClean="0"/>
              <a:t>MAJOR</a:t>
            </a:r>
            <a:br>
              <a:rPr lang="en-US" dirty="0" smtClean="0"/>
            </a:br>
            <a:r>
              <a:rPr lang="en-US" dirty="0" smtClean="0"/>
              <a:t>REQUIREMENTS – LED</a:t>
            </a:r>
            <a:endParaRPr lang="en-US" dirty="0"/>
          </a:p>
        </p:txBody>
      </p:sp>
      <p:grpSp>
        <p:nvGrpSpPr>
          <p:cNvPr id="49" name="Group 48"/>
          <p:cNvGrpSpPr/>
          <p:nvPr/>
        </p:nvGrpSpPr>
        <p:grpSpPr>
          <a:xfrm>
            <a:off x="-235250" y="224967"/>
            <a:ext cx="6144650" cy="2624982"/>
            <a:chOff x="-235250" y="224967"/>
            <a:chExt cx="6144650" cy="2624982"/>
          </a:xfrm>
        </p:grpSpPr>
        <p:sp>
          <p:nvSpPr>
            <p:cNvPr id="50" name="Google Shape;381;p41"/>
            <p:cNvSpPr/>
            <p:nvPr/>
          </p:nvSpPr>
          <p:spPr>
            <a:xfrm>
              <a:off x="1634400" y="257386"/>
              <a:ext cx="4275000" cy="2592563"/>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1;p41"/>
            <p:cNvSpPr/>
            <p:nvPr/>
          </p:nvSpPr>
          <p:spPr>
            <a:xfrm>
              <a:off x="-235250" y="257386"/>
              <a:ext cx="470500" cy="2592563"/>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Picture 51" descr="Module Relay 1 Kênh 5V-220VAC10A ( Cách Ly Quang ) Điện Tử 360(E360)"/>
            <p:cNvPicPr/>
            <p:nvPr/>
          </p:nvPicPr>
          <p:blipFill>
            <a:blip r:embed="rId5">
              <a:extLst>
                <a:ext uri="{28A0092B-C50C-407E-A947-70E740481C1C}">
                  <a14:useLocalDpi xmlns:a14="http://schemas.microsoft.com/office/drawing/2010/main" val="0"/>
                </a:ext>
              </a:extLst>
            </a:blip>
            <a:srcRect/>
            <a:stretch>
              <a:fillRect/>
            </a:stretch>
          </p:blipFill>
          <p:spPr bwMode="auto">
            <a:xfrm>
              <a:off x="1859147" y="224967"/>
              <a:ext cx="3825505" cy="2624982"/>
            </a:xfrm>
            <a:prstGeom prst="rect">
              <a:avLst/>
            </a:prstGeom>
            <a:noFill/>
            <a:ln>
              <a:noFill/>
            </a:ln>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wipe(up)">
                                      <p:cBhvr>
                                        <p:cTn id="7" dur="500"/>
                                        <p:tgtEl>
                                          <p:spTgt spid="38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800"/>
                                        <p:tgtEl>
                                          <p:spTgt spid="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wipe(down)">
                                      <p:cBhvr>
                                        <p:cTn id="17" dur="800"/>
                                        <p:tgtEl>
                                          <p:spTgt spid="37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78">
                                            <p:txEl>
                                              <p:pRg st="0" end="0"/>
                                            </p:txEl>
                                          </p:spTgt>
                                        </p:tgtEl>
                                        <p:attrNameLst>
                                          <p:attrName>style.visibility</p:attrName>
                                        </p:attrNameLst>
                                      </p:cBhvr>
                                      <p:to>
                                        <p:strVal val="visible"/>
                                      </p:to>
                                    </p:set>
                                    <p:animEffect transition="in" filter="wipe(down)">
                                      <p:cBhvr>
                                        <p:cTn id="20" dur="800"/>
                                        <p:tgtEl>
                                          <p:spTgt spid="378">
                                            <p:txEl>
                                              <p:pRg st="0" end="0"/>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78">
                                            <p:txEl>
                                              <p:pRg st="1" end="1"/>
                                            </p:txEl>
                                          </p:spTgt>
                                        </p:tgtEl>
                                        <p:attrNameLst>
                                          <p:attrName>style.visibility</p:attrName>
                                        </p:attrNameLst>
                                      </p:cBhvr>
                                      <p:to>
                                        <p:strVal val="visible"/>
                                      </p:to>
                                    </p:set>
                                    <p:animEffect transition="in" filter="wipe(down)">
                                      <p:cBhvr>
                                        <p:cTn id="23" dur="800"/>
                                        <p:tgtEl>
                                          <p:spTgt spid="378">
                                            <p:txEl>
                                              <p:pRg st="1" end="1"/>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78">
                                            <p:txEl>
                                              <p:pRg st="2" end="2"/>
                                            </p:txEl>
                                          </p:spTgt>
                                        </p:tgtEl>
                                        <p:attrNameLst>
                                          <p:attrName>style.visibility</p:attrName>
                                        </p:attrNameLst>
                                      </p:cBhvr>
                                      <p:to>
                                        <p:strVal val="visible"/>
                                      </p:to>
                                    </p:set>
                                    <p:animEffect transition="in" filter="wipe(down)">
                                      <p:cBhvr>
                                        <p:cTn id="26" dur="800"/>
                                        <p:tgtEl>
                                          <p:spTgt spid="378">
                                            <p:txEl>
                                              <p:pRg st="2" end="2"/>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78">
                                            <p:txEl>
                                              <p:pRg st="3" end="3"/>
                                            </p:txEl>
                                          </p:spTgt>
                                        </p:tgtEl>
                                        <p:attrNameLst>
                                          <p:attrName>style.visibility</p:attrName>
                                        </p:attrNameLst>
                                      </p:cBhvr>
                                      <p:to>
                                        <p:strVal val="visible"/>
                                      </p:to>
                                    </p:set>
                                    <p:animEffect transition="in" filter="wipe(down)">
                                      <p:cBhvr>
                                        <p:cTn id="29" dur="800"/>
                                        <p:tgtEl>
                                          <p:spTgt spid="378">
                                            <p:txEl>
                                              <p:pRg st="3" end="3"/>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78">
                                            <p:txEl>
                                              <p:pRg st="4" end="4"/>
                                            </p:txEl>
                                          </p:spTgt>
                                        </p:tgtEl>
                                        <p:attrNameLst>
                                          <p:attrName>style.visibility</p:attrName>
                                        </p:attrNameLst>
                                      </p:cBhvr>
                                      <p:to>
                                        <p:strVal val="visible"/>
                                      </p:to>
                                    </p:set>
                                    <p:animEffect transition="in" filter="wipe(down)">
                                      <p:cBhvr>
                                        <p:cTn id="32" dur="800"/>
                                        <p:tgtEl>
                                          <p:spTgt spid="37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80"/>
                                        </p:tgtEl>
                                      </p:cBhvr>
                                    </p:animEffect>
                                    <p:set>
                                      <p:cBhvr>
                                        <p:cTn id="37" dur="1" fill="hold">
                                          <p:stCondLst>
                                            <p:cond delay="499"/>
                                          </p:stCondLst>
                                        </p:cTn>
                                        <p:tgtEl>
                                          <p:spTgt spid="380"/>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377"/>
                                        </p:tgtEl>
                                      </p:cBhvr>
                                    </p:animEffect>
                                    <p:set>
                                      <p:cBhvr>
                                        <p:cTn id="43" dur="1" fill="hold">
                                          <p:stCondLst>
                                            <p:cond delay="499"/>
                                          </p:stCondLst>
                                        </p:cTn>
                                        <p:tgtEl>
                                          <p:spTgt spid="377"/>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78">
                                            <p:txEl>
                                              <p:pRg st="0" end="0"/>
                                            </p:txEl>
                                          </p:spTgt>
                                        </p:tgtEl>
                                      </p:cBhvr>
                                    </p:animEffect>
                                    <p:set>
                                      <p:cBhvr>
                                        <p:cTn id="46" dur="1" fill="hold">
                                          <p:stCondLst>
                                            <p:cond delay="499"/>
                                          </p:stCondLst>
                                        </p:cTn>
                                        <p:tgtEl>
                                          <p:spTgt spid="378">
                                            <p:txEl>
                                              <p:pRg st="0" end="0"/>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78">
                                            <p:txEl>
                                              <p:pRg st="1" end="1"/>
                                            </p:txEl>
                                          </p:spTgt>
                                        </p:tgtEl>
                                      </p:cBhvr>
                                    </p:animEffect>
                                    <p:set>
                                      <p:cBhvr>
                                        <p:cTn id="49" dur="1" fill="hold">
                                          <p:stCondLst>
                                            <p:cond delay="499"/>
                                          </p:stCondLst>
                                        </p:cTn>
                                        <p:tgtEl>
                                          <p:spTgt spid="378">
                                            <p:txEl>
                                              <p:pRg st="1" end="1"/>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78">
                                            <p:txEl>
                                              <p:pRg st="2" end="2"/>
                                            </p:txEl>
                                          </p:spTgt>
                                        </p:tgtEl>
                                      </p:cBhvr>
                                    </p:animEffect>
                                    <p:set>
                                      <p:cBhvr>
                                        <p:cTn id="52" dur="1" fill="hold">
                                          <p:stCondLst>
                                            <p:cond delay="499"/>
                                          </p:stCondLst>
                                        </p:cTn>
                                        <p:tgtEl>
                                          <p:spTgt spid="378">
                                            <p:txEl>
                                              <p:pRg st="2" end="2"/>
                                            </p:tx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78">
                                            <p:txEl>
                                              <p:pRg st="3" end="3"/>
                                            </p:txEl>
                                          </p:spTgt>
                                        </p:tgtEl>
                                      </p:cBhvr>
                                    </p:animEffect>
                                    <p:set>
                                      <p:cBhvr>
                                        <p:cTn id="55" dur="1" fill="hold">
                                          <p:stCondLst>
                                            <p:cond delay="499"/>
                                          </p:stCondLst>
                                        </p:cTn>
                                        <p:tgtEl>
                                          <p:spTgt spid="378">
                                            <p:txEl>
                                              <p:pRg st="3" end="3"/>
                                            </p:txEl>
                                          </p:spTgt>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78">
                                            <p:txEl>
                                              <p:pRg st="4" end="4"/>
                                            </p:txEl>
                                          </p:spTgt>
                                        </p:tgtEl>
                                      </p:cBhvr>
                                    </p:animEffect>
                                    <p:set>
                                      <p:cBhvr>
                                        <p:cTn id="58" dur="1" fill="hold">
                                          <p:stCondLst>
                                            <p:cond delay="499"/>
                                          </p:stCondLst>
                                        </p:cTn>
                                        <p:tgtEl>
                                          <p:spTgt spid="378">
                                            <p:txEl>
                                              <p:pRg st="4" end="4"/>
                                            </p:txEl>
                                          </p:spTgt>
                                        </p:tgtEl>
                                        <p:attrNameLst>
                                          <p:attrName>style.visibility</p:attrName>
                                        </p:attrNameLst>
                                      </p:cBhvr>
                                      <p:to>
                                        <p:strVal val="hidden"/>
                                      </p:to>
                                    </p:set>
                                  </p:childTnLst>
                                </p:cTn>
                              </p:par>
                              <p:par>
                                <p:cTn id="59" presetID="22" presetClass="entr" presetSubtype="1"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up)">
                                      <p:cBhvr>
                                        <p:cTn id="61" dur="500"/>
                                        <p:tgtEl>
                                          <p:spTgt spid="3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800"/>
                                        <p:tgtEl>
                                          <p:spTgt spid="32"/>
                                        </p:tgtEl>
                                      </p:cBhvr>
                                    </p:animEffect>
                                  </p:childTnLst>
                                </p:cTn>
                              </p:par>
                              <p:par>
                                <p:cTn id="65" presetID="22" presetClass="entr" presetSubtype="8"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left)">
                                      <p:cBhvr>
                                        <p:cTn id="67" dur="800"/>
                                        <p:tgtEl>
                                          <p:spTgt spid="3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3">
                                            <p:txEl>
                                              <p:pRg st="0" end="0"/>
                                            </p:txEl>
                                          </p:spTgt>
                                        </p:tgtEl>
                                        <p:attrNameLst>
                                          <p:attrName>style.visibility</p:attrName>
                                        </p:attrNameLst>
                                      </p:cBhvr>
                                      <p:to>
                                        <p:strVal val="visible"/>
                                      </p:to>
                                    </p:set>
                                    <p:animEffect transition="in" filter="wipe(down)">
                                      <p:cBhvr>
                                        <p:cTn id="70" dur="800"/>
                                        <p:tgtEl>
                                          <p:spTgt spid="33">
                                            <p:txEl>
                                              <p:pRg st="0" end="0"/>
                                            </p:txEl>
                                          </p:spTgt>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3">
                                            <p:txEl>
                                              <p:pRg st="1" end="1"/>
                                            </p:txEl>
                                          </p:spTgt>
                                        </p:tgtEl>
                                        <p:attrNameLst>
                                          <p:attrName>style.visibility</p:attrName>
                                        </p:attrNameLst>
                                      </p:cBhvr>
                                      <p:to>
                                        <p:strVal val="visible"/>
                                      </p:to>
                                    </p:set>
                                    <p:animEffect transition="in" filter="wipe(down)">
                                      <p:cBhvr>
                                        <p:cTn id="73" dur="800"/>
                                        <p:tgtEl>
                                          <p:spTgt spid="33">
                                            <p:txEl>
                                              <p:pRg st="1" end="1"/>
                                            </p:txEl>
                                          </p:spTgt>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3">
                                            <p:txEl>
                                              <p:pRg st="2" end="2"/>
                                            </p:txEl>
                                          </p:spTgt>
                                        </p:tgtEl>
                                        <p:attrNameLst>
                                          <p:attrName>style.visibility</p:attrName>
                                        </p:attrNameLst>
                                      </p:cBhvr>
                                      <p:to>
                                        <p:strVal val="visible"/>
                                      </p:to>
                                    </p:set>
                                    <p:animEffect transition="in" filter="wipe(down)">
                                      <p:cBhvr>
                                        <p:cTn id="76" dur="800"/>
                                        <p:tgtEl>
                                          <p:spTgt spid="33">
                                            <p:txEl>
                                              <p:pRg st="2" end="2"/>
                                            </p:txEl>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3">
                                            <p:txEl>
                                              <p:pRg st="3" end="3"/>
                                            </p:txEl>
                                          </p:spTgt>
                                        </p:tgtEl>
                                        <p:attrNameLst>
                                          <p:attrName>style.visibility</p:attrName>
                                        </p:attrNameLst>
                                      </p:cBhvr>
                                      <p:to>
                                        <p:strVal val="visible"/>
                                      </p:to>
                                    </p:set>
                                    <p:animEffect transition="in" filter="wipe(down)">
                                      <p:cBhvr>
                                        <p:cTn id="79" dur="800"/>
                                        <p:tgtEl>
                                          <p:spTgt spid="33">
                                            <p:txEl>
                                              <p:pRg st="3" end="3"/>
                                            </p:txEl>
                                          </p:spTgt>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3">
                                            <p:txEl>
                                              <p:pRg st="4" end="4"/>
                                            </p:txEl>
                                          </p:spTgt>
                                        </p:tgtEl>
                                        <p:attrNameLst>
                                          <p:attrName>style.visibility</p:attrName>
                                        </p:attrNameLst>
                                      </p:cBhvr>
                                      <p:to>
                                        <p:strVal val="visible"/>
                                      </p:to>
                                    </p:set>
                                    <p:animEffect transition="in" filter="wipe(down)">
                                      <p:cBhvr>
                                        <p:cTn id="82" dur="800"/>
                                        <p:tgtEl>
                                          <p:spTgt spid="33">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4"/>
                                        </p:tgtEl>
                                      </p:cBhvr>
                                    </p:animEffect>
                                    <p:set>
                                      <p:cBhvr>
                                        <p:cTn id="87" dur="1" fill="hold">
                                          <p:stCondLst>
                                            <p:cond delay="499"/>
                                          </p:stCondLst>
                                        </p:cTn>
                                        <p:tgtEl>
                                          <p:spTgt spid="3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3">
                                            <p:txEl>
                                              <p:pRg st="0" end="0"/>
                                            </p:txEl>
                                          </p:spTgt>
                                        </p:tgtEl>
                                      </p:cBhvr>
                                    </p:animEffect>
                                    <p:set>
                                      <p:cBhvr>
                                        <p:cTn id="93" dur="1" fill="hold">
                                          <p:stCondLst>
                                            <p:cond delay="499"/>
                                          </p:stCondLst>
                                        </p:cTn>
                                        <p:tgtEl>
                                          <p:spTgt spid="33">
                                            <p:txEl>
                                              <p:pRg st="0" end="0"/>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3">
                                            <p:txEl>
                                              <p:pRg st="1" end="1"/>
                                            </p:txEl>
                                          </p:spTgt>
                                        </p:tgtEl>
                                      </p:cBhvr>
                                    </p:animEffect>
                                    <p:set>
                                      <p:cBhvr>
                                        <p:cTn id="96" dur="1" fill="hold">
                                          <p:stCondLst>
                                            <p:cond delay="499"/>
                                          </p:stCondLst>
                                        </p:cTn>
                                        <p:tgtEl>
                                          <p:spTgt spid="33">
                                            <p:txEl>
                                              <p:pRg st="1" end="1"/>
                                            </p:txEl>
                                          </p:spTgt>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3">
                                            <p:txEl>
                                              <p:pRg st="2" end="2"/>
                                            </p:txEl>
                                          </p:spTgt>
                                        </p:tgtEl>
                                      </p:cBhvr>
                                    </p:animEffect>
                                    <p:set>
                                      <p:cBhvr>
                                        <p:cTn id="99" dur="1" fill="hold">
                                          <p:stCondLst>
                                            <p:cond delay="499"/>
                                          </p:stCondLst>
                                        </p:cTn>
                                        <p:tgtEl>
                                          <p:spTgt spid="33">
                                            <p:txEl>
                                              <p:pRg st="2" end="2"/>
                                            </p:txEl>
                                          </p:spTgt>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3">
                                            <p:txEl>
                                              <p:pRg st="3" end="3"/>
                                            </p:txEl>
                                          </p:spTgt>
                                        </p:tgtEl>
                                      </p:cBhvr>
                                    </p:animEffect>
                                    <p:set>
                                      <p:cBhvr>
                                        <p:cTn id="102" dur="1" fill="hold">
                                          <p:stCondLst>
                                            <p:cond delay="499"/>
                                          </p:stCondLst>
                                        </p:cTn>
                                        <p:tgtEl>
                                          <p:spTgt spid="33">
                                            <p:txEl>
                                              <p:pRg st="3" end="3"/>
                                            </p:txEl>
                                          </p:spTgt>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3">
                                            <p:txEl>
                                              <p:pRg st="4" end="4"/>
                                            </p:txEl>
                                          </p:spTgt>
                                        </p:tgtEl>
                                      </p:cBhvr>
                                    </p:animEffect>
                                    <p:set>
                                      <p:cBhvr>
                                        <p:cTn id="105" dur="1" fill="hold">
                                          <p:stCondLst>
                                            <p:cond delay="499"/>
                                          </p:stCondLst>
                                        </p:cTn>
                                        <p:tgtEl>
                                          <p:spTgt spid="33">
                                            <p:txEl>
                                              <p:pRg st="4" end="4"/>
                                            </p:txEl>
                                          </p:spTgt>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35"/>
                                        </p:tgtEl>
                                      </p:cBhvr>
                                    </p:animEffect>
                                    <p:set>
                                      <p:cBhvr>
                                        <p:cTn id="108" dur="1" fill="hold">
                                          <p:stCondLst>
                                            <p:cond delay="499"/>
                                          </p:stCondLst>
                                        </p:cTn>
                                        <p:tgtEl>
                                          <p:spTgt spid="35"/>
                                        </p:tgtEl>
                                        <p:attrNameLst>
                                          <p:attrName>style.visibility</p:attrName>
                                        </p:attrNameLst>
                                      </p:cBhvr>
                                      <p:to>
                                        <p:strVal val="hidden"/>
                                      </p:to>
                                    </p:set>
                                  </p:childTnLst>
                                </p:cTn>
                              </p:par>
                              <p:par>
                                <p:cTn id="109" presetID="22" presetClass="entr" presetSubtype="1"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up)">
                                      <p:cBhvr>
                                        <p:cTn id="111" dur="500"/>
                                        <p:tgtEl>
                                          <p:spTgt spid="48"/>
                                        </p:tgtEl>
                                      </p:cBhvr>
                                    </p:animEffect>
                                  </p:childTnLst>
                                </p:cTn>
                              </p:par>
                              <p:par>
                                <p:cTn id="112" presetID="22" presetClass="entr" presetSubtype="8" fill="hold" nodeType="withEffect">
                                  <p:stCondLst>
                                    <p:cond delay="0"/>
                                  </p:stCondLst>
                                  <p:childTnLst>
                                    <p:set>
                                      <p:cBhvr>
                                        <p:cTn id="113" dur="1" fill="hold">
                                          <p:stCondLst>
                                            <p:cond delay="0"/>
                                          </p:stCondLst>
                                        </p:cTn>
                                        <p:tgtEl>
                                          <p:spTgt spid="49"/>
                                        </p:tgtEl>
                                        <p:attrNameLst>
                                          <p:attrName>style.visibility</p:attrName>
                                        </p:attrNameLst>
                                      </p:cBhvr>
                                      <p:to>
                                        <p:strVal val="visible"/>
                                      </p:to>
                                    </p:set>
                                    <p:animEffect transition="in" filter="wipe(left)">
                                      <p:cBhvr>
                                        <p:cTn id="114" dur="500"/>
                                        <p:tgtEl>
                                          <p:spTgt spid="49"/>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down)">
                                      <p:cBhvr>
                                        <p:cTn id="117" dur="800"/>
                                        <p:tgtEl>
                                          <p:spTgt spid="46"/>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47">
                                            <p:txEl>
                                              <p:pRg st="0" end="0"/>
                                            </p:txEl>
                                          </p:spTgt>
                                        </p:tgtEl>
                                        <p:attrNameLst>
                                          <p:attrName>style.visibility</p:attrName>
                                        </p:attrNameLst>
                                      </p:cBhvr>
                                      <p:to>
                                        <p:strVal val="visible"/>
                                      </p:to>
                                    </p:set>
                                    <p:animEffect transition="in" filter="wipe(down)">
                                      <p:cBhvr>
                                        <p:cTn id="120" dur="800"/>
                                        <p:tgtEl>
                                          <p:spTgt spid="47">
                                            <p:txEl>
                                              <p:pRg st="0" end="0"/>
                                            </p:txEl>
                                          </p:spTgt>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47">
                                            <p:txEl>
                                              <p:pRg st="1" end="1"/>
                                            </p:txEl>
                                          </p:spTgt>
                                        </p:tgtEl>
                                        <p:attrNameLst>
                                          <p:attrName>style.visibility</p:attrName>
                                        </p:attrNameLst>
                                      </p:cBhvr>
                                      <p:to>
                                        <p:strVal val="visible"/>
                                      </p:to>
                                    </p:set>
                                    <p:animEffect transition="in" filter="wipe(down)">
                                      <p:cBhvr>
                                        <p:cTn id="123" dur="800"/>
                                        <p:tgtEl>
                                          <p:spTgt spid="47">
                                            <p:txEl>
                                              <p:pRg st="1" end="1"/>
                                            </p:txEl>
                                          </p:spTgt>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47">
                                            <p:txEl>
                                              <p:pRg st="2" end="2"/>
                                            </p:txEl>
                                          </p:spTgt>
                                        </p:tgtEl>
                                        <p:attrNameLst>
                                          <p:attrName>style.visibility</p:attrName>
                                        </p:attrNameLst>
                                      </p:cBhvr>
                                      <p:to>
                                        <p:strVal val="visible"/>
                                      </p:to>
                                    </p:set>
                                    <p:animEffect transition="in" filter="wipe(down)">
                                      <p:cBhvr>
                                        <p:cTn id="126" dur="800"/>
                                        <p:tgtEl>
                                          <p:spTgt spid="47">
                                            <p:txEl>
                                              <p:pRg st="2" end="2"/>
                                            </p:txEl>
                                          </p:spTgt>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47">
                                            <p:txEl>
                                              <p:pRg st="3" end="3"/>
                                            </p:txEl>
                                          </p:spTgt>
                                        </p:tgtEl>
                                        <p:attrNameLst>
                                          <p:attrName>style.visibility</p:attrName>
                                        </p:attrNameLst>
                                      </p:cBhvr>
                                      <p:to>
                                        <p:strVal val="visible"/>
                                      </p:to>
                                    </p:set>
                                    <p:animEffect transition="in" filter="wipe(down)">
                                      <p:cBhvr>
                                        <p:cTn id="129" dur="8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77" grpId="1" animBg="1"/>
      <p:bldP spid="378" grpId="0" build="p"/>
      <p:bldP spid="378" grpId="1" uiExpand="1" build="p"/>
      <p:bldP spid="380" grpId="0"/>
      <p:bldP spid="380" grpId="1"/>
      <p:bldP spid="10" grpId="0" animBg="1"/>
      <p:bldP spid="32" grpId="0" animBg="1"/>
      <p:bldP spid="32" grpId="1" animBg="1"/>
      <p:bldP spid="33" grpId="0" build="p"/>
      <p:bldP spid="33" grpId="1" build="p"/>
      <p:bldP spid="34" grpId="0"/>
      <p:bldP spid="34" grpId="1"/>
      <p:bldP spid="46" grpId="0" animBg="1"/>
      <p:bldP spid="47" grpId="0" build="p"/>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2062" name="Picture 14" descr="870,848 Robot Images, Stock Photos &amp; Vectors | Shutterstock"/>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22665" b="16649"/>
          <a:stretch/>
        </p:blipFill>
        <p:spPr bwMode="auto">
          <a:xfrm>
            <a:off x="-1844" y="3300325"/>
            <a:ext cx="4600572" cy="13072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de wallpaper - 4K | Technology - Media Category | Laginate | Coding, Web  development, Domain driven design"/>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b="57570"/>
          <a:stretch/>
        </p:blipFill>
        <p:spPr bwMode="auto">
          <a:xfrm>
            <a:off x="2641538" y="1920175"/>
            <a:ext cx="4600573" cy="13000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 Best YouTube Channels for Mechanical Engineers - Kiiky Wealth"/>
          <p:cNvPicPr>
            <a:picLocks noChangeAspect="1" noChangeArrowheads="1"/>
          </p:cNvPicPr>
          <p:nvPr/>
        </p:nvPicPr>
        <p:blipFill rotWithShape="1">
          <a:blip r:embed="rId7">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val="0"/>
              </a:ext>
            </a:extLst>
          </a:blip>
          <a:srcRect t="20041" b="31254"/>
          <a:stretch/>
        </p:blipFill>
        <p:spPr bwMode="auto">
          <a:xfrm>
            <a:off x="-1" y="544243"/>
            <a:ext cx="4600573" cy="1300480"/>
          </a:xfrm>
          <a:prstGeom prst="rect">
            <a:avLst/>
          </a:prstGeom>
          <a:noFill/>
          <a:extLst>
            <a:ext uri="{909E8E84-426E-40DD-AFC4-6F175D3DCCD1}">
              <a14:hiddenFill xmlns:a14="http://schemas.microsoft.com/office/drawing/2010/main">
                <a:solidFill>
                  <a:srgbClr val="FFFFFF"/>
                </a:solidFill>
              </a14:hiddenFill>
            </a:ext>
          </a:extLst>
        </p:spPr>
      </p:pic>
      <p:sp>
        <p:nvSpPr>
          <p:cNvPr id="416" name="Google Shape;416;p43"/>
          <p:cNvSpPr txBox="1">
            <a:spLocks noGrp="1"/>
          </p:cNvSpPr>
          <p:nvPr>
            <p:ph type="subTitle" idx="1"/>
          </p:nvPr>
        </p:nvSpPr>
        <p:spPr>
          <a:xfrm flipH="1">
            <a:off x="916800" y="2418703"/>
            <a:ext cx="1650300"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300" b="1" dirty="0" smtClean="0">
                <a:solidFill>
                  <a:schemeClr val="accent1">
                    <a:lumMod val="75000"/>
                  </a:schemeClr>
                </a:solidFill>
                <a:latin typeface="+mj-lt"/>
              </a:rPr>
              <a:t>Thiết kế phần mềm</a:t>
            </a:r>
            <a:endParaRPr sz="1300" b="1" dirty="0">
              <a:solidFill>
                <a:schemeClr val="accent1">
                  <a:lumMod val="75000"/>
                </a:schemeClr>
              </a:solidFill>
              <a:latin typeface="+mj-lt"/>
            </a:endParaRPr>
          </a:p>
        </p:txBody>
      </p:sp>
      <p:sp>
        <p:nvSpPr>
          <p:cNvPr id="420" name="Google Shape;420;p43"/>
          <p:cNvSpPr/>
          <p:nvPr/>
        </p:nvSpPr>
        <p:spPr>
          <a:xfrm>
            <a:off x="4598727" y="540000"/>
            <a:ext cx="2041697"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txBox="1">
            <a:spLocks noGrp="1"/>
          </p:cNvSpPr>
          <p:nvPr>
            <p:ph type="ctrTitle" idx="6"/>
          </p:nvPr>
        </p:nvSpPr>
        <p:spPr>
          <a:xfrm rot="5400000">
            <a:off x="6917630" y="1407498"/>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STAGES</a:t>
            </a:r>
            <a:endParaRPr dirty="0"/>
          </a:p>
        </p:txBody>
      </p:sp>
      <p:sp>
        <p:nvSpPr>
          <p:cNvPr id="422" name="Google Shape;422;p43"/>
          <p:cNvSpPr/>
          <p:nvPr/>
        </p:nvSpPr>
        <p:spPr>
          <a:xfrm>
            <a:off x="4598727" y="3300350"/>
            <a:ext cx="2041698"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598500" y="1920175"/>
            <a:ext cx="2043038" cy="512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txBox="1">
            <a:spLocks noGrp="1"/>
          </p:cNvSpPr>
          <p:nvPr>
            <p:ph type="ctrTitle"/>
          </p:nvPr>
        </p:nvSpPr>
        <p:spPr>
          <a:xfrm>
            <a:off x="352200" y="2047350"/>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STAGE 2</a:t>
            </a:r>
            <a:endParaRPr>
              <a:solidFill>
                <a:schemeClr val="lt1"/>
              </a:solidFill>
            </a:endParaRPr>
          </a:p>
        </p:txBody>
      </p:sp>
      <p:sp>
        <p:nvSpPr>
          <p:cNvPr id="425" name="Google Shape;425;p43"/>
          <p:cNvSpPr txBox="1">
            <a:spLocks noGrp="1"/>
          </p:cNvSpPr>
          <p:nvPr>
            <p:ph type="subTitle" idx="2"/>
          </p:nvPr>
        </p:nvSpPr>
        <p:spPr>
          <a:xfrm>
            <a:off x="4682003" y="1022199"/>
            <a:ext cx="19602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dirty="0" err="1" smtClean="0">
                <a:solidFill>
                  <a:schemeClr val="accent1">
                    <a:lumMod val="75000"/>
                  </a:schemeClr>
                </a:solidFill>
                <a:latin typeface="+mj-lt"/>
              </a:rPr>
              <a:t>Thiết</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kế</a:t>
            </a:r>
            <a:r>
              <a:rPr lang="en-US" sz="1300" b="1" dirty="0" smtClean="0">
                <a:solidFill>
                  <a:schemeClr val="accent1">
                    <a:lumMod val="75000"/>
                  </a:schemeClr>
                </a:solidFill>
                <a:latin typeface="+mj-lt"/>
              </a:rPr>
              <a:t> - </a:t>
            </a:r>
            <a:r>
              <a:rPr lang="en-US" sz="1300" b="1" dirty="0" err="1">
                <a:solidFill>
                  <a:schemeClr val="accent1">
                    <a:lumMod val="75000"/>
                  </a:schemeClr>
                </a:solidFill>
                <a:latin typeface="+mj-lt"/>
              </a:rPr>
              <a:t>C</a:t>
            </a:r>
            <a:r>
              <a:rPr lang="en-US" sz="1300" b="1" dirty="0" err="1" smtClean="0">
                <a:solidFill>
                  <a:schemeClr val="accent1">
                    <a:lumMod val="75000"/>
                  </a:schemeClr>
                </a:solidFill>
                <a:latin typeface="+mj-lt"/>
              </a:rPr>
              <a:t>hế</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tạo</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phần</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cứng</a:t>
            </a:r>
            <a:endParaRPr sz="1300" b="1" dirty="0">
              <a:solidFill>
                <a:schemeClr val="accent1">
                  <a:lumMod val="75000"/>
                </a:schemeClr>
              </a:solidFill>
              <a:latin typeface="+mj-lt"/>
            </a:endParaRPr>
          </a:p>
        </p:txBody>
      </p:sp>
      <p:sp>
        <p:nvSpPr>
          <p:cNvPr id="426" name="Google Shape;426;p43"/>
          <p:cNvSpPr txBox="1">
            <a:spLocks noGrp="1"/>
          </p:cNvSpPr>
          <p:nvPr>
            <p:ph type="ctrTitle" idx="3"/>
          </p:nvPr>
        </p:nvSpPr>
        <p:spPr>
          <a:xfrm>
            <a:off x="4682003" y="664293"/>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STAGE 1</a:t>
            </a:r>
            <a:endParaRPr dirty="0">
              <a:solidFill>
                <a:schemeClr val="lt1"/>
              </a:solidFill>
            </a:endParaRPr>
          </a:p>
        </p:txBody>
      </p:sp>
      <p:sp>
        <p:nvSpPr>
          <p:cNvPr id="427" name="Google Shape;427;p43"/>
          <p:cNvSpPr txBox="1">
            <a:spLocks noGrp="1"/>
          </p:cNvSpPr>
          <p:nvPr>
            <p:ph type="subTitle" idx="4"/>
          </p:nvPr>
        </p:nvSpPr>
        <p:spPr>
          <a:xfrm>
            <a:off x="4682003" y="3788925"/>
            <a:ext cx="2214900" cy="111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300" b="1" dirty="0" err="1" smtClean="0">
                <a:solidFill>
                  <a:schemeClr val="accent1">
                    <a:lumMod val="75000"/>
                  </a:schemeClr>
                </a:solidFill>
                <a:latin typeface="+mj-lt"/>
              </a:rPr>
              <a:t>Thực</a:t>
            </a:r>
            <a:r>
              <a:rPr lang="en-US" sz="1300" b="1" dirty="0" smtClean="0">
                <a:solidFill>
                  <a:schemeClr val="accent1">
                    <a:lumMod val="75000"/>
                  </a:schemeClr>
                </a:solidFill>
                <a:latin typeface="+mj-lt"/>
              </a:rPr>
              <a:t> </a:t>
            </a:r>
            <a:r>
              <a:rPr lang="en-US" sz="1300" b="1" dirty="0" err="1" smtClean="0">
                <a:solidFill>
                  <a:schemeClr val="accent1">
                    <a:lumMod val="75000"/>
                  </a:schemeClr>
                </a:solidFill>
                <a:latin typeface="+mj-lt"/>
              </a:rPr>
              <a:t>nghiệm</a:t>
            </a:r>
            <a:endParaRPr sz="1300" b="1" dirty="0">
              <a:solidFill>
                <a:schemeClr val="accent1">
                  <a:lumMod val="75000"/>
                </a:schemeClr>
              </a:solidFill>
              <a:latin typeface="+mj-lt"/>
            </a:endParaRPr>
          </a:p>
        </p:txBody>
      </p:sp>
      <p:sp>
        <p:nvSpPr>
          <p:cNvPr id="428" name="Google Shape;428;p43"/>
          <p:cNvSpPr txBox="1">
            <a:spLocks noGrp="1"/>
          </p:cNvSpPr>
          <p:nvPr>
            <p:ph type="ctrTitle" idx="5"/>
          </p:nvPr>
        </p:nvSpPr>
        <p:spPr>
          <a:xfrm>
            <a:off x="4682003" y="3436790"/>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STAGE 3</a:t>
            </a:r>
            <a:endParaRPr>
              <a:solidFill>
                <a:schemeClr val="lt1"/>
              </a:solidFill>
            </a:endParaRPr>
          </a:p>
        </p:txBody>
      </p:sp>
      <p:sp>
        <p:nvSpPr>
          <p:cNvPr id="22" name="Google Shape;420;p43"/>
          <p:cNvSpPr/>
          <p:nvPr/>
        </p:nvSpPr>
        <p:spPr>
          <a:xfrm>
            <a:off x="8920480" y="540000"/>
            <a:ext cx="223520" cy="1380175"/>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wipe(up)">
                                      <p:cBhvr>
                                        <p:cTn id="7" dur="500"/>
                                        <p:tgtEl>
                                          <p:spTgt spid="42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anim calcmode="lin" valueType="num">
                                      <p:cBhvr>
                                        <p:cTn id="15" dur="500" fill="hold"/>
                                        <p:tgtEl>
                                          <p:spTgt spid="2050"/>
                                        </p:tgtEl>
                                        <p:attrNameLst>
                                          <p:attrName>ppt_x</p:attrName>
                                        </p:attrNameLst>
                                      </p:cBhvr>
                                      <p:tavLst>
                                        <p:tav tm="0">
                                          <p:val>
                                            <p:strVal val="#ppt_x"/>
                                          </p:val>
                                        </p:tav>
                                        <p:tav tm="100000">
                                          <p:val>
                                            <p:strVal val="#ppt_x"/>
                                          </p:val>
                                        </p:tav>
                                      </p:tavLst>
                                    </p:anim>
                                    <p:anim calcmode="lin" valueType="num">
                                      <p:cBhvr>
                                        <p:cTn id="16" dur="500" fill="hold"/>
                                        <p:tgtEl>
                                          <p:spTgt spid="205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20"/>
                                        </p:tgtEl>
                                        <p:attrNameLst>
                                          <p:attrName>style.visibility</p:attrName>
                                        </p:attrNameLst>
                                      </p:cBhvr>
                                      <p:to>
                                        <p:strVal val="visible"/>
                                      </p:to>
                                    </p:set>
                                    <p:animEffect transition="in" filter="fade">
                                      <p:cBhvr>
                                        <p:cTn id="19" dur="500"/>
                                        <p:tgtEl>
                                          <p:spTgt spid="420"/>
                                        </p:tgtEl>
                                      </p:cBhvr>
                                    </p:animEffect>
                                    <p:anim calcmode="lin" valueType="num">
                                      <p:cBhvr>
                                        <p:cTn id="20" dur="500" fill="hold"/>
                                        <p:tgtEl>
                                          <p:spTgt spid="420"/>
                                        </p:tgtEl>
                                        <p:attrNameLst>
                                          <p:attrName>ppt_x</p:attrName>
                                        </p:attrNameLst>
                                      </p:cBhvr>
                                      <p:tavLst>
                                        <p:tav tm="0">
                                          <p:val>
                                            <p:strVal val="#ppt_x"/>
                                          </p:val>
                                        </p:tav>
                                        <p:tav tm="100000">
                                          <p:val>
                                            <p:strVal val="#ppt_x"/>
                                          </p:val>
                                        </p:tav>
                                      </p:tavLst>
                                    </p:anim>
                                    <p:anim calcmode="lin" valueType="num">
                                      <p:cBhvr>
                                        <p:cTn id="21" dur="500" fill="hold"/>
                                        <p:tgtEl>
                                          <p:spTgt spid="4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6"/>
                                        </p:tgtEl>
                                        <p:attrNameLst>
                                          <p:attrName>style.visibility</p:attrName>
                                        </p:attrNameLst>
                                      </p:cBhvr>
                                      <p:to>
                                        <p:strVal val="visible"/>
                                      </p:to>
                                    </p:set>
                                    <p:animEffect transition="in" filter="fade">
                                      <p:cBhvr>
                                        <p:cTn id="24" dur="500"/>
                                        <p:tgtEl>
                                          <p:spTgt spid="426"/>
                                        </p:tgtEl>
                                      </p:cBhvr>
                                    </p:animEffect>
                                    <p:anim calcmode="lin" valueType="num">
                                      <p:cBhvr>
                                        <p:cTn id="25" dur="500" fill="hold"/>
                                        <p:tgtEl>
                                          <p:spTgt spid="426"/>
                                        </p:tgtEl>
                                        <p:attrNameLst>
                                          <p:attrName>ppt_x</p:attrName>
                                        </p:attrNameLst>
                                      </p:cBhvr>
                                      <p:tavLst>
                                        <p:tav tm="0">
                                          <p:val>
                                            <p:strVal val="#ppt_x"/>
                                          </p:val>
                                        </p:tav>
                                        <p:tav tm="100000">
                                          <p:val>
                                            <p:strVal val="#ppt_x"/>
                                          </p:val>
                                        </p:tav>
                                      </p:tavLst>
                                    </p:anim>
                                    <p:anim calcmode="lin" valueType="num">
                                      <p:cBhvr>
                                        <p:cTn id="26" dur="500" fill="hold"/>
                                        <p:tgtEl>
                                          <p:spTgt spid="42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25">
                                            <p:txEl>
                                              <p:pRg st="0" end="0"/>
                                            </p:txEl>
                                          </p:spTgt>
                                        </p:tgtEl>
                                        <p:attrNameLst>
                                          <p:attrName>style.visibility</p:attrName>
                                        </p:attrNameLst>
                                      </p:cBhvr>
                                      <p:to>
                                        <p:strVal val="visible"/>
                                      </p:to>
                                    </p:set>
                                    <p:animEffect transition="in" filter="fade">
                                      <p:cBhvr>
                                        <p:cTn id="29" dur="500"/>
                                        <p:tgtEl>
                                          <p:spTgt spid="425">
                                            <p:txEl>
                                              <p:pRg st="0" end="0"/>
                                            </p:txEl>
                                          </p:spTgt>
                                        </p:tgtEl>
                                      </p:cBhvr>
                                    </p:animEffect>
                                    <p:anim calcmode="lin" valueType="num">
                                      <p:cBhvr>
                                        <p:cTn id="30" dur="500" fill="hold"/>
                                        <p:tgtEl>
                                          <p:spTgt spid="425">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4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056"/>
                                        </p:tgtEl>
                                        <p:attrNameLst>
                                          <p:attrName>style.visibility</p:attrName>
                                        </p:attrNameLst>
                                      </p:cBhvr>
                                      <p:to>
                                        <p:strVal val="visible"/>
                                      </p:to>
                                    </p:set>
                                    <p:animEffect transition="in" filter="fade">
                                      <p:cBhvr>
                                        <p:cTn id="36" dur="500"/>
                                        <p:tgtEl>
                                          <p:spTgt spid="2056"/>
                                        </p:tgtEl>
                                      </p:cBhvr>
                                    </p:animEffect>
                                    <p:anim calcmode="lin" valueType="num">
                                      <p:cBhvr>
                                        <p:cTn id="37" dur="500" fill="hold"/>
                                        <p:tgtEl>
                                          <p:spTgt spid="2056"/>
                                        </p:tgtEl>
                                        <p:attrNameLst>
                                          <p:attrName>ppt_x</p:attrName>
                                        </p:attrNameLst>
                                      </p:cBhvr>
                                      <p:tavLst>
                                        <p:tav tm="0">
                                          <p:val>
                                            <p:strVal val="#ppt_x"/>
                                          </p:val>
                                        </p:tav>
                                        <p:tav tm="100000">
                                          <p:val>
                                            <p:strVal val="#ppt_x"/>
                                          </p:val>
                                        </p:tav>
                                      </p:tavLst>
                                    </p:anim>
                                    <p:anim calcmode="lin" valueType="num">
                                      <p:cBhvr>
                                        <p:cTn id="38" dur="500" fill="hold"/>
                                        <p:tgtEl>
                                          <p:spTgt spid="20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16">
                                            <p:txEl>
                                              <p:pRg st="0" end="0"/>
                                            </p:txEl>
                                          </p:spTgt>
                                        </p:tgtEl>
                                        <p:attrNameLst>
                                          <p:attrName>style.visibility</p:attrName>
                                        </p:attrNameLst>
                                      </p:cBhvr>
                                      <p:to>
                                        <p:strVal val="visible"/>
                                      </p:to>
                                    </p:set>
                                    <p:animEffect transition="in" filter="fade">
                                      <p:cBhvr>
                                        <p:cTn id="41" dur="500"/>
                                        <p:tgtEl>
                                          <p:spTgt spid="416">
                                            <p:txEl>
                                              <p:pRg st="0" end="0"/>
                                            </p:txEl>
                                          </p:spTgt>
                                        </p:tgtEl>
                                      </p:cBhvr>
                                    </p:animEffect>
                                    <p:anim calcmode="lin" valueType="num">
                                      <p:cBhvr>
                                        <p:cTn id="42" dur="500" fill="hold"/>
                                        <p:tgtEl>
                                          <p:spTgt spid="41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16">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23"/>
                                        </p:tgtEl>
                                        <p:attrNameLst>
                                          <p:attrName>style.visibility</p:attrName>
                                        </p:attrNameLst>
                                      </p:cBhvr>
                                      <p:to>
                                        <p:strVal val="visible"/>
                                      </p:to>
                                    </p:set>
                                    <p:animEffect transition="in" filter="fade">
                                      <p:cBhvr>
                                        <p:cTn id="46" dur="500"/>
                                        <p:tgtEl>
                                          <p:spTgt spid="423"/>
                                        </p:tgtEl>
                                      </p:cBhvr>
                                    </p:animEffect>
                                    <p:anim calcmode="lin" valueType="num">
                                      <p:cBhvr>
                                        <p:cTn id="47" dur="500" fill="hold"/>
                                        <p:tgtEl>
                                          <p:spTgt spid="423"/>
                                        </p:tgtEl>
                                        <p:attrNameLst>
                                          <p:attrName>ppt_x</p:attrName>
                                        </p:attrNameLst>
                                      </p:cBhvr>
                                      <p:tavLst>
                                        <p:tav tm="0">
                                          <p:val>
                                            <p:strVal val="#ppt_x"/>
                                          </p:val>
                                        </p:tav>
                                        <p:tav tm="100000">
                                          <p:val>
                                            <p:strVal val="#ppt_x"/>
                                          </p:val>
                                        </p:tav>
                                      </p:tavLst>
                                    </p:anim>
                                    <p:anim calcmode="lin" valueType="num">
                                      <p:cBhvr>
                                        <p:cTn id="48" dur="500" fill="hold"/>
                                        <p:tgtEl>
                                          <p:spTgt spid="42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24"/>
                                        </p:tgtEl>
                                        <p:attrNameLst>
                                          <p:attrName>style.visibility</p:attrName>
                                        </p:attrNameLst>
                                      </p:cBhvr>
                                      <p:to>
                                        <p:strVal val="visible"/>
                                      </p:to>
                                    </p:set>
                                    <p:animEffect transition="in" filter="fade">
                                      <p:cBhvr>
                                        <p:cTn id="51" dur="500"/>
                                        <p:tgtEl>
                                          <p:spTgt spid="424"/>
                                        </p:tgtEl>
                                      </p:cBhvr>
                                    </p:animEffect>
                                    <p:anim calcmode="lin" valueType="num">
                                      <p:cBhvr>
                                        <p:cTn id="52" dur="500" fill="hold"/>
                                        <p:tgtEl>
                                          <p:spTgt spid="424"/>
                                        </p:tgtEl>
                                        <p:attrNameLst>
                                          <p:attrName>ppt_x</p:attrName>
                                        </p:attrNameLst>
                                      </p:cBhvr>
                                      <p:tavLst>
                                        <p:tav tm="0">
                                          <p:val>
                                            <p:strVal val="#ppt_x"/>
                                          </p:val>
                                        </p:tav>
                                        <p:tav tm="100000">
                                          <p:val>
                                            <p:strVal val="#ppt_x"/>
                                          </p:val>
                                        </p:tav>
                                      </p:tavLst>
                                    </p:anim>
                                    <p:anim calcmode="lin" valueType="num">
                                      <p:cBhvr>
                                        <p:cTn id="53" dur="500" fill="hold"/>
                                        <p:tgtEl>
                                          <p:spTgt spid="42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062"/>
                                        </p:tgtEl>
                                        <p:attrNameLst>
                                          <p:attrName>style.visibility</p:attrName>
                                        </p:attrNameLst>
                                      </p:cBhvr>
                                      <p:to>
                                        <p:strVal val="visible"/>
                                      </p:to>
                                    </p:set>
                                    <p:animEffect transition="in" filter="fade">
                                      <p:cBhvr>
                                        <p:cTn id="58" dur="500"/>
                                        <p:tgtEl>
                                          <p:spTgt spid="2062"/>
                                        </p:tgtEl>
                                      </p:cBhvr>
                                    </p:animEffect>
                                    <p:anim calcmode="lin" valueType="num">
                                      <p:cBhvr>
                                        <p:cTn id="59" dur="500" fill="hold"/>
                                        <p:tgtEl>
                                          <p:spTgt spid="2062"/>
                                        </p:tgtEl>
                                        <p:attrNameLst>
                                          <p:attrName>ppt_x</p:attrName>
                                        </p:attrNameLst>
                                      </p:cBhvr>
                                      <p:tavLst>
                                        <p:tav tm="0">
                                          <p:val>
                                            <p:strVal val="#ppt_x"/>
                                          </p:val>
                                        </p:tav>
                                        <p:tav tm="100000">
                                          <p:val>
                                            <p:strVal val="#ppt_x"/>
                                          </p:val>
                                        </p:tav>
                                      </p:tavLst>
                                    </p:anim>
                                    <p:anim calcmode="lin" valueType="num">
                                      <p:cBhvr>
                                        <p:cTn id="60" dur="500" fill="hold"/>
                                        <p:tgtEl>
                                          <p:spTgt spid="206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22"/>
                                        </p:tgtEl>
                                        <p:attrNameLst>
                                          <p:attrName>style.visibility</p:attrName>
                                        </p:attrNameLst>
                                      </p:cBhvr>
                                      <p:to>
                                        <p:strVal val="visible"/>
                                      </p:to>
                                    </p:set>
                                    <p:animEffect transition="in" filter="fade">
                                      <p:cBhvr>
                                        <p:cTn id="63" dur="500"/>
                                        <p:tgtEl>
                                          <p:spTgt spid="422"/>
                                        </p:tgtEl>
                                      </p:cBhvr>
                                    </p:animEffect>
                                    <p:anim calcmode="lin" valueType="num">
                                      <p:cBhvr>
                                        <p:cTn id="64" dur="500" fill="hold"/>
                                        <p:tgtEl>
                                          <p:spTgt spid="422"/>
                                        </p:tgtEl>
                                        <p:attrNameLst>
                                          <p:attrName>ppt_x</p:attrName>
                                        </p:attrNameLst>
                                      </p:cBhvr>
                                      <p:tavLst>
                                        <p:tav tm="0">
                                          <p:val>
                                            <p:strVal val="#ppt_x"/>
                                          </p:val>
                                        </p:tav>
                                        <p:tav tm="100000">
                                          <p:val>
                                            <p:strVal val="#ppt_x"/>
                                          </p:val>
                                        </p:tav>
                                      </p:tavLst>
                                    </p:anim>
                                    <p:anim calcmode="lin" valueType="num">
                                      <p:cBhvr>
                                        <p:cTn id="65" dur="500" fill="hold"/>
                                        <p:tgtEl>
                                          <p:spTgt spid="42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27">
                                            <p:txEl>
                                              <p:pRg st="0" end="0"/>
                                            </p:txEl>
                                          </p:spTgt>
                                        </p:tgtEl>
                                        <p:attrNameLst>
                                          <p:attrName>style.visibility</p:attrName>
                                        </p:attrNameLst>
                                      </p:cBhvr>
                                      <p:to>
                                        <p:strVal val="visible"/>
                                      </p:to>
                                    </p:set>
                                    <p:animEffect transition="in" filter="fade">
                                      <p:cBhvr>
                                        <p:cTn id="68" dur="500"/>
                                        <p:tgtEl>
                                          <p:spTgt spid="427">
                                            <p:txEl>
                                              <p:pRg st="0" end="0"/>
                                            </p:txEl>
                                          </p:spTgt>
                                        </p:tgtEl>
                                      </p:cBhvr>
                                    </p:animEffect>
                                    <p:anim calcmode="lin" valueType="num">
                                      <p:cBhvr>
                                        <p:cTn id="69" dur="500" fill="hold"/>
                                        <p:tgtEl>
                                          <p:spTgt spid="427">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427">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28"/>
                                        </p:tgtEl>
                                        <p:attrNameLst>
                                          <p:attrName>style.visibility</p:attrName>
                                        </p:attrNameLst>
                                      </p:cBhvr>
                                      <p:to>
                                        <p:strVal val="visible"/>
                                      </p:to>
                                    </p:set>
                                    <p:animEffect transition="in" filter="fade">
                                      <p:cBhvr>
                                        <p:cTn id="73" dur="500"/>
                                        <p:tgtEl>
                                          <p:spTgt spid="428"/>
                                        </p:tgtEl>
                                      </p:cBhvr>
                                    </p:animEffect>
                                    <p:anim calcmode="lin" valueType="num">
                                      <p:cBhvr>
                                        <p:cTn id="74" dur="500" fill="hold"/>
                                        <p:tgtEl>
                                          <p:spTgt spid="428"/>
                                        </p:tgtEl>
                                        <p:attrNameLst>
                                          <p:attrName>ppt_x</p:attrName>
                                        </p:attrNameLst>
                                      </p:cBhvr>
                                      <p:tavLst>
                                        <p:tav tm="0">
                                          <p:val>
                                            <p:strVal val="#ppt_x"/>
                                          </p:val>
                                        </p:tav>
                                        <p:tav tm="100000">
                                          <p:val>
                                            <p:strVal val="#ppt_x"/>
                                          </p:val>
                                        </p:tav>
                                      </p:tavLst>
                                    </p:anim>
                                    <p:anim calcmode="lin" valueType="num">
                                      <p:cBhvr>
                                        <p:cTn id="75" dur="500" fill="hold"/>
                                        <p:tgtEl>
                                          <p:spTgt spid="4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build="p"/>
      <p:bldP spid="420" grpId="0" animBg="1"/>
      <p:bldP spid="421" grpId="0"/>
      <p:bldP spid="422" grpId="0" animBg="1"/>
      <p:bldP spid="423" grpId="0" animBg="1"/>
      <p:bldP spid="424" grpId="0"/>
      <p:bldP spid="425" grpId="0" build="p"/>
      <p:bldP spid="426" grpId="0"/>
      <p:bldP spid="427" grpId="0" build="p"/>
      <p:bldP spid="428" grpId="0"/>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381;p41"/>
          <p:cNvSpPr/>
          <p:nvPr/>
        </p:nvSpPr>
        <p:spPr>
          <a:xfrm>
            <a:off x="379308" y="253734"/>
            <a:ext cx="6621517" cy="4288397"/>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itle 7"/>
          <p:cNvSpPr>
            <a:spLocks noGrp="1"/>
          </p:cNvSpPr>
          <p:nvPr>
            <p:ph type="ctrTitle" idx="6"/>
          </p:nvPr>
        </p:nvSpPr>
        <p:spPr>
          <a:xfrm rot="5400000">
            <a:off x="6111570" y="2156889"/>
            <a:ext cx="3948583" cy="487500"/>
          </a:xfrm>
        </p:spPr>
        <p:txBody>
          <a:bodyPr/>
          <a:lstStyle/>
          <a:p>
            <a:pPr lvl="0"/>
            <a:r>
              <a:rPr lang="en-US" dirty="0"/>
              <a:t>PROJECT STAGES</a:t>
            </a:r>
            <a:r>
              <a:rPr lang="en-US" dirty="0">
                <a:solidFill>
                  <a:schemeClr val="tx1"/>
                </a:solidFill>
              </a:rPr>
              <a:t> - STAGE </a:t>
            </a:r>
            <a:r>
              <a:rPr lang="en-US" dirty="0" smtClean="0">
                <a:solidFill>
                  <a:schemeClr val="tx1"/>
                </a:solidFill>
              </a:rPr>
              <a:t>1</a:t>
            </a:r>
            <a:r>
              <a:rPr lang="en-US" dirty="0"/>
              <a:t/>
            </a:r>
            <a:br>
              <a:rPr lang="en-US" dirty="0"/>
            </a:br>
            <a:endParaRPr lang="en-US" dirty="0"/>
          </a:p>
        </p:txBody>
      </p:sp>
      <p:pic>
        <p:nvPicPr>
          <p:cNvPr id="9" name="Picture 8"/>
          <p:cNvPicPr>
            <a:picLocks noChangeAspect="1"/>
          </p:cNvPicPr>
          <p:nvPr/>
        </p:nvPicPr>
        <p:blipFill>
          <a:blip r:embed="rId2"/>
          <a:stretch>
            <a:fillRect/>
          </a:stretch>
        </p:blipFill>
        <p:spPr>
          <a:xfrm>
            <a:off x="698941" y="253735"/>
            <a:ext cx="6124141" cy="4322555"/>
          </a:xfrm>
          <a:prstGeom prst="rect">
            <a:avLst/>
          </a:prstGeom>
        </p:spPr>
      </p:pic>
      <p:sp>
        <p:nvSpPr>
          <p:cNvPr id="11" name="Google Shape;381;p41"/>
          <p:cNvSpPr/>
          <p:nvPr/>
        </p:nvSpPr>
        <p:spPr>
          <a:xfrm>
            <a:off x="8908750" y="433375"/>
            <a:ext cx="470500" cy="3019274"/>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1;p41"/>
          <p:cNvSpPr/>
          <p:nvPr/>
        </p:nvSpPr>
        <p:spPr>
          <a:xfrm>
            <a:off x="379307" y="4542132"/>
            <a:ext cx="6621517" cy="307778"/>
          </a:xfrm>
          <a:prstGeom prst="rect">
            <a:avLst/>
          </a:prstGeom>
          <a:solidFill>
            <a:srgbClr val="212121">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p:cNvSpPr txBox="1"/>
          <p:nvPr/>
        </p:nvSpPr>
        <p:spPr>
          <a:xfrm>
            <a:off x="0" y="4542133"/>
            <a:ext cx="9144000" cy="307777"/>
          </a:xfrm>
          <a:prstGeom prst="rect">
            <a:avLst/>
          </a:prstGeom>
          <a:noFill/>
        </p:spPr>
        <p:txBody>
          <a:bodyPr wrap="square" rtlCol="0">
            <a:spAutoFit/>
          </a:bodyPr>
          <a:lstStyle/>
          <a:p>
            <a:r>
              <a:rPr lang="en-US" b="1" i="1" dirty="0" smtClean="0">
                <a:solidFill>
                  <a:schemeClr val="bg1"/>
                </a:solidFill>
              </a:rPr>
              <a:t>		</a:t>
            </a:r>
            <a:r>
              <a:rPr lang="en-US" b="1" i="1" smtClean="0">
                <a:solidFill>
                  <a:schemeClr val="bg1"/>
                </a:solidFill>
              </a:rPr>
              <a:t>            Sơ</a:t>
            </a:r>
            <a:r>
              <a:rPr lang="en-US" b="1" i="1" dirty="0" smtClean="0">
                <a:solidFill>
                  <a:schemeClr val="bg1"/>
                </a:solidFill>
              </a:rPr>
              <a:t> </a:t>
            </a:r>
            <a:r>
              <a:rPr lang="en-US" b="1" i="1" dirty="0" err="1" smtClean="0">
                <a:solidFill>
                  <a:schemeClr val="bg1"/>
                </a:solidFill>
              </a:rPr>
              <a:t>đồ</a:t>
            </a:r>
            <a:r>
              <a:rPr lang="en-US" b="1" i="1" dirty="0" smtClean="0">
                <a:solidFill>
                  <a:schemeClr val="bg1"/>
                </a:solidFill>
              </a:rPr>
              <a:t> </a:t>
            </a:r>
            <a:r>
              <a:rPr lang="en-US" b="1" i="1" dirty="0" err="1" smtClean="0">
                <a:solidFill>
                  <a:schemeClr val="bg1"/>
                </a:solidFill>
              </a:rPr>
              <a:t>nguyên</a:t>
            </a:r>
            <a:r>
              <a:rPr lang="en-US" b="1" i="1" dirty="0" smtClean="0">
                <a:solidFill>
                  <a:schemeClr val="bg1"/>
                </a:solidFill>
              </a:rPr>
              <a:t> </a:t>
            </a:r>
            <a:r>
              <a:rPr lang="en-US" b="1" i="1" dirty="0" err="1" smtClean="0">
                <a:solidFill>
                  <a:schemeClr val="bg1"/>
                </a:solidFill>
              </a:rPr>
              <a:t>lý</a:t>
            </a:r>
            <a:r>
              <a:rPr lang="en-US" b="1" i="1" dirty="0" smtClean="0">
                <a:solidFill>
                  <a:schemeClr val="bg1"/>
                </a:solidFill>
              </a:rPr>
              <a:t> hệ </a:t>
            </a:r>
            <a:r>
              <a:rPr lang="en-US" b="1" i="1" dirty="0" err="1" smtClean="0">
                <a:solidFill>
                  <a:schemeClr val="bg1"/>
                </a:solidFill>
              </a:rPr>
              <a:t>thống</a:t>
            </a:r>
            <a:endParaRPr lang="en-US" b="1" i="1" dirty="0">
              <a:solidFill>
                <a:schemeClr val="bg1"/>
              </a:solidFill>
            </a:endParaRPr>
          </a:p>
        </p:txBody>
      </p:sp>
    </p:spTree>
    <p:extLst>
      <p:ext uri="{BB962C8B-B14F-4D97-AF65-F5344CB8AC3E}">
        <p14:creationId xmlns:p14="http://schemas.microsoft.com/office/powerpoint/2010/main" val="19645345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11" grpId="0" animBg="1"/>
      <p:bldP spid="16"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1" name="Google Shape;541;p47"/>
          <p:cNvSpPr/>
          <p:nvPr/>
        </p:nvSpPr>
        <p:spPr>
          <a:xfrm>
            <a:off x="423551" y="433374"/>
            <a:ext cx="1329600" cy="4716801"/>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1173744" y="589252"/>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47"/>
          <p:cNvGrpSpPr/>
          <p:nvPr/>
        </p:nvGrpSpPr>
        <p:grpSpPr>
          <a:xfrm>
            <a:off x="1423024" y="1021456"/>
            <a:ext cx="506574" cy="577802"/>
            <a:chOff x="4017435" y="1499912"/>
            <a:chExt cx="315092" cy="359397"/>
          </a:xfrm>
        </p:grpSpPr>
        <p:sp>
          <p:nvSpPr>
            <p:cNvPr id="545" name="Google Shape;545;p47"/>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47"/>
          <p:cNvSpPr txBox="1">
            <a:spLocks noGrp="1"/>
          </p:cNvSpPr>
          <p:nvPr>
            <p:ph type="subTitle" idx="1"/>
          </p:nvPr>
        </p:nvSpPr>
        <p:spPr>
          <a:xfrm>
            <a:off x="3445044" y="613658"/>
            <a:ext cx="16266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latin typeface="+mj-lt"/>
              </a:rPr>
              <a:t>Phần</a:t>
            </a:r>
            <a:r>
              <a:rPr lang="en-US" sz="1300" dirty="0" smtClean="0">
                <a:latin typeface="+mj-lt"/>
              </a:rPr>
              <a:t> </a:t>
            </a:r>
            <a:r>
              <a:rPr lang="en-US" sz="1300" dirty="0" err="1" smtClean="0">
                <a:latin typeface="+mj-lt"/>
              </a:rPr>
              <a:t>mềm</a:t>
            </a:r>
            <a:r>
              <a:rPr lang="en-US" sz="1300" dirty="0" smtClean="0">
                <a:latin typeface="+mj-lt"/>
              </a:rPr>
              <a:t> </a:t>
            </a:r>
            <a:r>
              <a:rPr lang="en-US" sz="1300" dirty="0" err="1" smtClean="0">
                <a:latin typeface="+mj-lt"/>
              </a:rPr>
              <a:t>hỗ</a:t>
            </a:r>
            <a:r>
              <a:rPr lang="en-US" sz="1300" dirty="0" smtClean="0">
                <a:latin typeface="+mj-lt"/>
              </a:rPr>
              <a:t> trợ </a:t>
            </a:r>
            <a:r>
              <a:rPr lang="en-US" sz="1300" dirty="0" err="1" smtClean="0">
                <a:latin typeface="+mj-lt"/>
              </a:rPr>
              <a:t>biên</a:t>
            </a:r>
            <a:r>
              <a:rPr lang="en-US" sz="1300" dirty="0" smtClean="0">
                <a:latin typeface="+mj-lt"/>
              </a:rPr>
              <a:t> </a:t>
            </a:r>
            <a:r>
              <a:rPr lang="en-US" sz="1300" dirty="0" err="1" smtClean="0">
                <a:latin typeface="+mj-lt"/>
              </a:rPr>
              <a:t>dịch</a:t>
            </a:r>
            <a:r>
              <a:rPr lang="en-US" sz="1300" dirty="0" smtClean="0">
                <a:latin typeface="+mj-lt"/>
              </a:rPr>
              <a:t>, </a:t>
            </a:r>
            <a:r>
              <a:rPr lang="en-US" sz="1300" dirty="0" err="1" smtClean="0">
                <a:latin typeface="+mj-lt"/>
              </a:rPr>
              <a:t>nhúng</a:t>
            </a:r>
            <a:r>
              <a:rPr lang="en-US" sz="1300" dirty="0" smtClean="0">
                <a:latin typeface="+mj-lt"/>
              </a:rPr>
              <a:t> code </a:t>
            </a:r>
            <a:r>
              <a:rPr lang="en-US" sz="1300" dirty="0" err="1" smtClean="0">
                <a:latin typeface="+mj-lt"/>
              </a:rPr>
              <a:t>vào</a:t>
            </a:r>
            <a:r>
              <a:rPr lang="en-US" sz="1300" dirty="0" smtClean="0">
                <a:latin typeface="+mj-lt"/>
              </a:rPr>
              <a:t> ESP32.</a:t>
            </a:r>
            <a:endParaRPr sz="1300" dirty="0">
              <a:latin typeface="+mj-lt"/>
            </a:endParaRPr>
          </a:p>
        </p:txBody>
      </p:sp>
      <p:sp>
        <p:nvSpPr>
          <p:cNvPr id="554" name="Google Shape;554;p47"/>
          <p:cNvSpPr txBox="1">
            <a:spLocks noGrp="1"/>
          </p:cNvSpPr>
          <p:nvPr>
            <p:ph type="subTitle" idx="3"/>
          </p:nvPr>
        </p:nvSpPr>
        <p:spPr>
          <a:xfrm>
            <a:off x="3451990" y="2034827"/>
            <a:ext cx="16266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solidFill>
                  <a:schemeClr val="dk1"/>
                </a:solidFill>
                <a:latin typeface="+mj-lt"/>
              </a:rPr>
              <a:t>Ngôn</a:t>
            </a:r>
            <a:r>
              <a:rPr lang="en-US" sz="1300" dirty="0" smtClean="0">
                <a:solidFill>
                  <a:schemeClr val="dk1"/>
                </a:solidFill>
                <a:latin typeface="+mj-lt"/>
              </a:rPr>
              <a:t> </a:t>
            </a:r>
            <a:r>
              <a:rPr lang="en-US" sz="1300" dirty="0" err="1" smtClean="0">
                <a:solidFill>
                  <a:schemeClr val="dk1"/>
                </a:solidFill>
                <a:latin typeface="+mj-lt"/>
              </a:rPr>
              <a:t>ngữ</a:t>
            </a:r>
            <a:r>
              <a:rPr lang="en-US" sz="1300" dirty="0" smtClean="0">
                <a:solidFill>
                  <a:schemeClr val="dk1"/>
                </a:solidFill>
                <a:latin typeface="+mj-lt"/>
              </a:rPr>
              <a:t> </a:t>
            </a:r>
            <a:r>
              <a:rPr lang="en-US" sz="1300" dirty="0" err="1" smtClean="0">
                <a:solidFill>
                  <a:schemeClr val="dk1"/>
                </a:solidFill>
                <a:latin typeface="+mj-lt"/>
              </a:rPr>
              <a:t>dùng</a:t>
            </a:r>
            <a:r>
              <a:rPr lang="en-US" sz="1300" dirty="0" smtClean="0">
                <a:solidFill>
                  <a:schemeClr val="dk1"/>
                </a:solidFill>
                <a:latin typeface="+mj-lt"/>
              </a:rPr>
              <a:t> </a:t>
            </a:r>
            <a:r>
              <a:rPr lang="en-US" sz="1300" dirty="0" err="1" smtClean="0">
                <a:solidFill>
                  <a:schemeClr val="dk1"/>
                </a:solidFill>
                <a:latin typeface="+mj-lt"/>
              </a:rPr>
              <a:t>để</a:t>
            </a:r>
            <a:r>
              <a:rPr lang="en-US" sz="1300" dirty="0" smtClean="0">
                <a:solidFill>
                  <a:schemeClr val="dk1"/>
                </a:solidFill>
                <a:latin typeface="+mj-lt"/>
              </a:rPr>
              <a:t> </a:t>
            </a:r>
            <a:r>
              <a:rPr lang="en-US" sz="1300" dirty="0" err="1" smtClean="0">
                <a:solidFill>
                  <a:schemeClr val="dk1"/>
                </a:solidFill>
                <a:latin typeface="+mj-lt"/>
              </a:rPr>
              <a:t>lập</a:t>
            </a:r>
            <a:r>
              <a:rPr lang="en-US" sz="1300" dirty="0" smtClean="0">
                <a:solidFill>
                  <a:schemeClr val="dk1"/>
                </a:solidFill>
                <a:latin typeface="+mj-lt"/>
              </a:rPr>
              <a:t> </a:t>
            </a:r>
            <a:r>
              <a:rPr lang="en-US" sz="1300" dirty="0" err="1" smtClean="0">
                <a:solidFill>
                  <a:schemeClr val="dk1"/>
                </a:solidFill>
                <a:latin typeface="+mj-lt"/>
              </a:rPr>
              <a:t>trình</a:t>
            </a:r>
            <a:r>
              <a:rPr lang="en-US" sz="1300" dirty="0" smtClean="0">
                <a:solidFill>
                  <a:schemeClr val="dk1"/>
                </a:solidFill>
                <a:latin typeface="+mj-lt"/>
              </a:rPr>
              <a:t> </a:t>
            </a:r>
            <a:r>
              <a:rPr lang="en-US" sz="1300" dirty="0" err="1" smtClean="0">
                <a:solidFill>
                  <a:schemeClr val="dk1"/>
                </a:solidFill>
                <a:latin typeface="+mj-lt"/>
              </a:rPr>
              <a:t>cho</a:t>
            </a:r>
            <a:r>
              <a:rPr lang="en-US" sz="1300" dirty="0" smtClean="0">
                <a:solidFill>
                  <a:schemeClr val="dk1"/>
                </a:solidFill>
                <a:latin typeface="+mj-lt"/>
              </a:rPr>
              <a:t> hệ </a:t>
            </a:r>
            <a:r>
              <a:rPr lang="en-US" sz="1300" dirty="0" err="1" smtClean="0">
                <a:solidFill>
                  <a:schemeClr val="dk1"/>
                </a:solidFill>
                <a:latin typeface="+mj-lt"/>
              </a:rPr>
              <a:t>thống</a:t>
            </a:r>
            <a:r>
              <a:rPr lang="en-US" sz="1300" dirty="0" smtClean="0">
                <a:solidFill>
                  <a:schemeClr val="dk1"/>
                </a:solidFill>
                <a:latin typeface="+mj-lt"/>
              </a:rPr>
              <a:t>.</a:t>
            </a:r>
            <a:endParaRPr sz="1300" dirty="0">
              <a:solidFill>
                <a:schemeClr val="dk1"/>
              </a:solidFill>
              <a:latin typeface="+mj-lt"/>
            </a:endParaRPr>
          </a:p>
        </p:txBody>
      </p:sp>
      <p:sp>
        <p:nvSpPr>
          <p:cNvPr id="556" name="Google Shape;556;p47"/>
          <p:cNvSpPr txBox="1">
            <a:spLocks noGrp="1"/>
          </p:cNvSpPr>
          <p:nvPr>
            <p:ph type="ctrTitle" idx="2"/>
          </p:nvPr>
        </p:nvSpPr>
        <p:spPr>
          <a:xfrm>
            <a:off x="1602713" y="1369652"/>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chemeClr val="lt1"/>
                </a:solidFill>
              </a:rPr>
              <a:t>Arduino IDE</a:t>
            </a:r>
            <a:endParaRPr dirty="0">
              <a:solidFill>
                <a:schemeClr val="lt1"/>
              </a:solidFill>
            </a:endParaRPr>
          </a:p>
        </p:txBody>
      </p:sp>
      <p:sp>
        <p:nvSpPr>
          <p:cNvPr id="24" name="Google Shape;542;p47"/>
          <p:cNvSpPr/>
          <p:nvPr/>
        </p:nvSpPr>
        <p:spPr>
          <a:xfrm>
            <a:off x="1173744" y="2021812"/>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31" y="2501047"/>
            <a:ext cx="515772" cy="515772"/>
          </a:xfrm>
          <a:prstGeom prst="rect">
            <a:avLst/>
          </a:prstGeom>
        </p:spPr>
      </p:pic>
      <p:sp>
        <p:nvSpPr>
          <p:cNvPr id="540" name="Google Shape;540;p47"/>
          <p:cNvSpPr/>
          <p:nvPr/>
        </p:nvSpPr>
        <p:spPr>
          <a:xfrm>
            <a:off x="1211561" y="3454372"/>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705" y="3847659"/>
            <a:ext cx="603383" cy="603383"/>
          </a:xfrm>
          <a:prstGeom prst="rect">
            <a:avLst/>
          </a:prstGeom>
        </p:spPr>
      </p:pic>
      <p:sp>
        <p:nvSpPr>
          <p:cNvPr id="27" name="Google Shape;556;p47"/>
          <p:cNvSpPr txBox="1">
            <a:spLocks/>
          </p:cNvSpPr>
          <p:nvPr/>
        </p:nvSpPr>
        <p:spPr>
          <a:xfrm>
            <a:off x="1602713" y="4234672"/>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dirty="0" smtClean="0">
                <a:solidFill>
                  <a:schemeClr val="lt1"/>
                </a:solidFill>
              </a:rPr>
              <a:t>   </a:t>
            </a:r>
            <a:r>
              <a:rPr lang="en-US" dirty="0" err="1" smtClean="0">
                <a:solidFill>
                  <a:schemeClr val="lt1"/>
                </a:solidFill>
              </a:rPr>
              <a:t>Github</a:t>
            </a:r>
            <a:endParaRPr lang="en-US" dirty="0">
              <a:solidFill>
                <a:schemeClr val="lt1"/>
              </a:solidFill>
            </a:endParaRPr>
          </a:p>
        </p:txBody>
      </p:sp>
      <p:sp>
        <p:nvSpPr>
          <p:cNvPr id="29" name="Google Shape;556;p47"/>
          <p:cNvSpPr txBox="1">
            <a:spLocks noGrp="1"/>
          </p:cNvSpPr>
          <p:nvPr>
            <p:ph type="ctrTitle" idx="2"/>
          </p:nvPr>
        </p:nvSpPr>
        <p:spPr>
          <a:xfrm>
            <a:off x="1602713" y="2802112"/>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chemeClr val="lt1"/>
                </a:solidFill>
              </a:rPr>
              <a:t>   C++</a:t>
            </a:r>
            <a:endParaRPr dirty="0">
              <a:solidFill>
                <a:schemeClr val="lt1"/>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2861" y="3571236"/>
            <a:ext cx="1130304" cy="1130304"/>
          </a:xfrm>
          <a:prstGeom prst="rect">
            <a:avLst/>
          </a:prstGeom>
        </p:spPr>
      </p:pic>
      <p:sp>
        <p:nvSpPr>
          <p:cNvPr id="30" name="Google Shape;554;p47"/>
          <p:cNvSpPr txBox="1">
            <a:spLocks/>
          </p:cNvSpPr>
          <p:nvPr/>
        </p:nvSpPr>
        <p:spPr>
          <a:xfrm>
            <a:off x="3451990" y="3338642"/>
            <a:ext cx="3174958"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9pPr>
          </a:lstStyle>
          <a:p>
            <a:pPr marL="0" indent="0" algn="l"/>
            <a:r>
              <a:rPr lang="en-US" sz="1300" dirty="0" smtClean="0">
                <a:solidFill>
                  <a:schemeClr val="dk1"/>
                </a:solidFill>
                <a:latin typeface="+mj-lt"/>
              </a:rPr>
              <a:t>Dự </a:t>
            </a:r>
            <a:r>
              <a:rPr lang="en-US" sz="1300" dirty="0" err="1" smtClean="0">
                <a:solidFill>
                  <a:schemeClr val="dk1"/>
                </a:solidFill>
                <a:latin typeface="+mj-lt"/>
              </a:rPr>
              <a:t>án</a:t>
            </a:r>
            <a:r>
              <a:rPr lang="en-US" sz="1300" dirty="0" smtClean="0">
                <a:solidFill>
                  <a:schemeClr val="dk1"/>
                </a:solidFill>
                <a:latin typeface="+mj-lt"/>
              </a:rPr>
              <a:t> </a:t>
            </a:r>
            <a:r>
              <a:rPr lang="en-US" sz="1300" dirty="0" err="1" smtClean="0">
                <a:solidFill>
                  <a:schemeClr val="dk1"/>
                </a:solidFill>
                <a:latin typeface="+mj-lt"/>
              </a:rPr>
              <a:t>được</a:t>
            </a:r>
            <a:r>
              <a:rPr lang="en-US" sz="1300" dirty="0" smtClean="0">
                <a:solidFill>
                  <a:schemeClr val="dk1"/>
                </a:solidFill>
                <a:latin typeface="+mj-lt"/>
              </a:rPr>
              <a:t> </a:t>
            </a:r>
            <a:r>
              <a:rPr lang="en-US" sz="1300" dirty="0" err="1" smtClean="0">
                <a:solidFill>
                  <a:schemeClr val="dk1"/>
                </a:solidFill>
                <a:latin typeface="+mj-lt"/>
              </a:rPr>
              <a:t>lưu</a:t>
            </a:r>
            <a:r>
              <a:rPr lang="en-US" sz="1300" dirty="0" smtClean="0">
                <a:solidFill>
                  <a:schemeClr val="dk1"/>
                </a:solidFill>
                <a:latin typeface="+mj-lt"/>
              </a:rPr>
              <a:t> tại </a:t>
            </a:r>
            <a:r>
              <a:rPr lang="en-US" sz="1300" dirty="0" err="1" smtClean="0">
                <a:solidFill>
                  <a:schemeClr val="dk1"/>
                </a:solidFill>
                <a:latin typeface="+mj-lt"/>
              </a:rPr>
              <a:t>Github</a:t>
            </a:r>
            <a:r>
              <a:rPr lang="en-US" sz="1300" dirty="0" smtClean="0">
                <a:solidFill>
                  <a:schemeClr val="dk1"/>
                </a:solidFill>
                <a:latin typeface="+mj-lt"/>
              </a:rPr>
              <a:t>. QR code:</a:t>
            </a:r>
            <a:endParaRPr lang="en-US" sz="1300" dirty="0">
              <a:solidFill>
                <a:schemeClr val="dk1"/>
              </a:solidFill>
              <a:latin typeface="+mj-lt"/>
            </a:endParaRPr>
          </a:p>
        </p:txBody>
      </p:sp>
      <p:sp>
        <p:nvSpPr>
          <p:cNvPr id="33" name="Google Shape;380;p41"/>
          <p:cNvSpPr txBox="1">
            <a:spLocks noGrp="1"/>
          </p:cNvSpPr>
          <p:nvPr>
            <p:ph type="ctrTitle"/>
          </p:nvPr>
        </p:nvSpPr>
        <p:spPr>
          <a:xfrm rot="5400000">
            <a:off x="5937682" y="2388477"/>
            <a:ext cx="4397705" cy="487500"/>
          </a:xfrm>
          <a:prstGeom prst="rect">
            <a:avLst/>
          </a:prstGeom>
        </p:spPr>
        <p:txBody>
          <a:bodyPr spcFirstLastPara="1" wrap="square" lIns="91425" tIns="91425" rIns="91425" bIns="91425" anchor="ctr" anchorCtr="0">
            <a:noAutofit/>
          </a:bodyPr>
          <a:lstStyle/>
          <a:p>
            <a:pPr lvl="0"/>
            <a:r>
              <a:rPr lang="en" dirty="0"/>
              <a:t>PROJECT STAGES</a:t>
            </a:r>
            <a:r>
              <a:rPr lang="en-US" dirty="0">
                <a:solidFill>
                  <a:schemeClr val="tx1"/>
                </a:solidFill>
              </a:rPr>
              <a:t> - STAGE 2</a:t>
            </a:r>
            <a:endParaRPr dirty="0"/>
          </a:p>
        </p:txBody>
      </p:sp>
      <p:sp>
        <p:nvSpPr>
          <p:cNvPr id="34" name="Google Shape;381;p41"/>
          <p:cNvSpPr/>
          <p:nvPr/>
        </p:nvSpPr>
        <p:spPr>
          <a:xfrm>
            <a:off x="8908750" y="433374"/>
            <a:ext cx="470500" cy="4268166"/>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wipe(down)">
                                      <p:cBhvr>
                                        <p:cTn id="7" dur="500"/>
                                        <p:tgtEl>
                                          <p:spTgt spid="54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up)">
                                      <p:cBhvr>
                                        <p:cTn id="10" dur="500"/>
                                        <p:tgtEl>
                                          <p:spTgt spid="3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42"/>
                                        </p:tgtEl>
                                        <p:attrNameLst>
                                          <p:attrName>style.visibility</p:attrName>
                                        </p:attrNameLst>
                                      </p:cBhvr>
                                      <p:to>
                                        <p:strVal val="visible"/>
                                      </p:to>
                                    </p:set>
                                    <p:anim calcmode="lin" valueType="num">
                                      <p:cBhvr additive="base">
                                        <p:cTn id="17" dur="500" fill="hold"/>
                                        <p:tgtEl>
                                          <p:spTgt spid="542"/>
                                        </p:tgtEl>
                                        <p:attrNameLst>
                                          <p:attrName>ppt_x</p:attrName>
                                        </p:attrNameLst>
                                      </p:cBhvr>
                                      <p:tavLst>
                                        <p:tav tm="0">
                                          <p:val>
                                            <p:strVal val="#ppt_x"/>
                                          </p:val>
                                        </p:tav>
                                        <p:tav tm="100000">
                                          <p:val>
                                            <p:strVal val="#ppt_x"/>
                                          </p:val>
                                        </p:tav>
                                      </p:tavLst>
                                    </p:anim>
                                    <p:anim calcmode="lin" valueType="num">
                                      <p:cBhvr additive="base">
                                        <p:cTn id="18" dur="500" fill="hold"/>
                                        <p:tgtEl>
                                          <p:spTgt spid="54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44"/>
                                        </p:tgtEl>
                                        <p:attrNameLst>
                                          <p:attrName>style.visibility</p:attrName>
                                        </p:attrNameLst>
                                      </p:cBhvr>
                                      <p:to>
                                        <p:strVal val="visible"/>
                                      </p:to>
                                    </p:set>
                                    <p:anim calcmode="lin" valueType="num">
                                      <p:cBhvr additive="base">
                                        <p:cTn id="21" dur="500" fill="hold"/>
                                        <p:tgtEl>
                                          <p:spTgt spid="544"/>
                                        </p:tgtEl>
                                        <p:attrNameLst>
                                          <p:attrName>ppt_x</p:attrName>
                                        </p:attrNameLst>
                                      </p:cBhvr>
                                      <p:tavLst>
                                        <p:tav tm="0">
                                          <p:val>
                                            <p:strVal val="#ppt_x"/>
                                          </p:val>
                                        </p:tav>
                                        <p:tav tm="100000">
                                          <p:val>
                                            <p:strVal val="#ppt_x"/>
                                          </p:val>
                                        </p:tav>
                                      </p:tavLst>
                                    </p:anim>
                                    <p:anim calcmode="lin" valueType="num">
                                      <p:cBhvr additive="base">
                                        <p:cTn id="22" dur="500" fill="hold"/>
                                        <p:tgtEl>
                                          <p:spTgt spid="54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6"/>
                                        </p:tgtEl>
                                        <p:attrNameLst>
                                          <p:attrName>style.visibility</p:attrName>
                                        </p:attrNameLst>
                                      </p:cBhvr>
                                      <p:to>
                                        <p:strVal val="visible"/>
                                      </p:to>
                                    </p:set>
                                    <p:anim calcmode="lin" valueType="num">
                                      <p:cBhvr additive="base">
                                        <p:cTn id="25" dur="500" fill="hold"/>
                                        <p:tgtEl>
                                          <p:spTgt spid="556"/>
                                        </p:tgtEl>
                                        <p:attrNameLst>
                                          <p:attrName>ppt_x</p:attrName>
                                        </p:attrNameLst>
                                      </p:cBhvr>
                                      <p:tavLst>
                                        <p:tav tm="0">
                                          <p:val>
                                            <p:strVal val="#ppt_x"/>
                                          </p:val>
                                        </p:tav>
                                        <p:tav tm="100000">
                                          <p:val>
                                            <p:strVal val="#ppt_x"/>
                                          </p:val>
                                        </p:tav>
                                      </p:tavLst>
                                    </p:anim>
                                    <p:anim calcmode="lin" valueType="num">
                                      <p:cBhvr additive="base">
                                        <p:cTn id="26" dur="500" fill="hold"/>
                                        <p:tgtEl>
                                          <p:spTgt spid="55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553">
                                            <p:txEl>
                                              <p:pRg st="0" end="0"/>
                                            </p:txEl>
                                          </p:spTgt>
                                        </p:tgtEl>
                                        <p:attrNameLst>
                                          <p:attrName>style.visibility</p:attrName>
                                        </p:attrNameLst>
                                      </p:cBhvr>
                                      <p:to>
                                        <p:strVal val="visible"/>
                                      </p:to>
                                    </p:set>
                                    <p:animEffect transition="in" filter="wipe(left)">
                                      <p:cBhvr>
                                        <p:cTn id="30" dur="500"/>
                                        <p:tgtEl>
                                          <p:spTgt spid="55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554">
                                            <p:txEl>
                                              <p:pRg st="0" end="0"/>
                                            </p:txEl>
                                          </p:spTgt>
                                        </p:tgtEl>
                                        <p:attrNameLst>
                                          <p:attrName>style.visibility</p:attrName>
                                        </p:attrNameLst>
                                      </p:cBhvr>
                                      <p:to>
                                        <p:strVal val="visible"/>
                                      </p:to>
                                    </p:set>
                                    <p:animEffect transition="in" filter="wipe(left)">
                                      <p:cBhvr>
                                        <p:cTn id="48" dur="500"/>
                                        <p:tgtEl>
                                          <p:spTgt spid="55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40"/>
                                        </p:tgtEl>
                                        <p:attrNameLst>
                                          <p:attrName>style.visibility</p:attrName>
                                        </p:attrNameLst>
                                      </p:cBhvr>
                                      <p:to>
                                        <p:strVal val="visible"/>
                                      </p:to>
                                    </p:set>
                                    <p:anim calcmode="lin" valueType="num">
                                      <p:cBhvr additive="base">
                                        <p:cTn id="53" dur="500" fill="hold"/>
                                        <p:tgtEl>
                                          <p:spTgt spid="540"/>
                                        </p:tgtEl>
                                        <p:attrNameLst>
                                          <p:attrName>ppt_x</p:attrName>
                                        </p:attrNameLst>
                                      </p:cBhvr>
                                      <p:tavLst>
                                        <p:tav tm="0">
                                          <p:val>
                                            <p:strVal val="#ppt_x"/>
                                          </p:val>
                                        </p:tav>
                                        <p:tav tm="100000">
                                          <p:val>
                                            <p:strVal val="#ppt_x"/>
                                          </p:val>
                                        </p:tav>
                                      </p:tavLst>
                                    </p:anim>
                                    <p:anim calcmode="lin" valueType="num">
                                      <p:cBhvr additive="base">
                                        <p:cTn id="54" dur="500" fill="hold"/>
                                        <p:tgtEl>
                                          <p:spTgt spid="54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 grpId="0" animBg="1"/>
      <p:bldP spid="542" grpId="0" animBg="1"/>
      <p:bldP spid="554" grpId="0" build="p"/>
      <p:bldP spid="556" grpId="0"/>
      <p:bldP spid="24" grpId="0" animBg="1"/>
      <p:bldP spid="540" grpId="0" animBg="1"/>
      <p:bldP spid="27" grpId="0"/>
      <p:bldP spid="29" grpId="0"/>
      <p:bldP spid="30" grpId="0"/>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245428" y="1625600"/>
            <a:ext cx="7580046" cy="5732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45428" y="2052320"/>
            <a:ext cx="7580046" cy="57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45428" y="2486660"/>
            <a:ext cx="7580046" cy="57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p:cNvSpPr txBox="1"/>
          <p:nvPr/>
        </p:nvSpPr>
        <p:spPr>
          <a:xfrm>
            <a:off x="7841667" y="1939179"/>
            <a:ext cx="1199367" cy="307777"/>
          </a:xfrm>
          <a:prstGeom prst="rect">
            <a:avLst/>
          </a:prstGeom>
          <a:noFill/>
        </p:spPr>
        <p:txBody>
          <a:bodyPr wrap="none" rtlCol="0">
            <a:spAutoFit/>
          </a:bodyPr>
          <a:lstStyle/>
          <a:p>
            <a:r>
              <a:rPr lang="en-US" b="1" dirty="0" smtClean="0">
                <a:solidFill>
                  <a:srgbClr val="908269"/>
                </a:solidFill>
              </a:rPr>
              <a:t>SCL (Clock)</a:t>
            </a:r>
            <a:endParaRPr lang="en-US" b="1" dirty="0">
              <a:solidFill>
                <a:srgbClr val="908269"/>
              </a:solidFill>
            </a:endParaRPr>
          </a:p>
        </p:txBody>
      </p:sp>
      <p:sp>
        <p:nvSpPr>
          <p:cNvPr id="77" name="TextBox 76"/>
          <p:cNvSpPr txBox="1"/>
          <p:nvPr/>
        </p:nvSpPr>
        <p:spPr>
          <a:xfrm>
            <a:off x="7841667" y="2317803"/>
            <a:ext cx="583814" cy="307777"/>
          </a:xfrm>
          <a:prstGeom prst="rect">
            <a:avLst/>
          </a:prstGeom>
          <a:noFill/>
        </p:spPr>
        <p:txBody>
          <a:bodyPr wrap="none" rtlCol="0">
            <a:spAutoFit/>
          </a:bodyPr>
          <a:lstStyle/>
          <a:p>
            <a:r>
              <a:rPr lang="en-US" b="1" dirty="0" smtClean="0">
                <a:solidFill>
                  <a:srgbClr val="908269"/>
                </a:solidFill>
              </a:rPr>
              <a:t>GND</a:t>
            </a:r>
            <a:endParaRPr lang="en-US" b="1" dirty="0">
              <a:solidFill>
                <a:srgbClr val="908269"/>
              </a:solidFill>
            </a:endParaRPr>
          </a:p>
        </p:txBody>
      </p:sp>
      <p:sp>
        <p:nvSpPr>
          <p:cNvPr id="78" name="TextBox 77"/>
          <p:cNvSpPr txBox="1"/>
          <p:nvPr/>
        </p:nvSpPr>
        <p:spPr>
          <a:xfrm>
            <a:off x="7841667" y="1485735"/>
            <a:ext cx="1120820" cy="307777"/>
          </a:xfrm>
          <a:prstGeom prst="rect">
            <a:avLst/>
          </a:prstGeom>
          <a:noFill/>
        </p:spPr>
        <p:txBody>
          <a:bodyPr wrap="none" rtlCol="0">
            <a:spAutoFit/>
          </a:bodyPr>
          <a:lstStyle/>
          <a:p>
            <a:r>
              <a:rPr lang="en-US" b="1" dirty="0" smtClean="0">
                <a:solidFill>
                  <a:srgbClr val="908269"/>
                </a:solidFill>
              </a:rPr>
              <a:t>SDA (Data)</a:t>
            </a:r>
            <a:endParaRPr lang="en-US" b="1" dirty="0">
              <a:solidFill>
                <a:srgbClr val="908269"/>
              </a:solidFill>
            </a:endParaRPr>
          </a:p>
        </p:txBody>
      </p:sp>
      <p:grpSp>
        <p:nvGrpSpPr>
          <p:cNvPr id="6" name="Group 5"/>
          <p:cNvGrpSpPr/>
          <p:nvPr/>
        </p:nvGrpSpPr>
        <p:grpSpPr>
          <a:xfrm>
            <a:off x="821691" y="1229632"/>
            <a:ext cx="76200" cy="830308"/>
            <a:chOff x="821691" y="1229632"/>
            <a:chExt cx="76200" cy="830308"/>
          </a:xfrm>
        </p:grpSpPr>
        <p:sp>
          <p:nvSpPr>
            <p:cNvPr id="79" name="Rectangle 78"/>
            <p:cNvSpPr/>
            <p:nvPr/>
          </p:nvSpPr>
          <p:spPr>
            <a:xfrm>
              <a:off x="821691" y="1336764"/>
              <a:ext cx="76200" cy="1828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79" idx="0"/>
            </p:cNvCxnSpPr>
            <p:nvPr/>
          </p:nvCxnSpPr>
          <p:spPr>
            <a:xfrm flipV="1">
              <a:off x="859791" y="1229632"/>
              <a:ext cx="0" cy="1071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9" idx="2"/>
            </p:cNvCxnSpPr>
            <p:nvPr/>
          </p:nvCxnSpPr>
          <p:spPr>
            <a:xfrm>
              <a:off x="859791" y="1519644"/>
              <a:ext cx="0" cy="5402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82613" y="1229632"/>
            <a:ext cx="76200" cy="395968"/>
            <a:chOff x="582613" y="1229632"/>
            <a:chExt cx="76200" cy="395968"/>
          </a:xfrm>
        </p:grpSpPr>
        <p:sp>
          <p:nvSpPr>
            <p:cNvPr id="86" name="Rectangle 85"/>
            <p:cNvSpPr/>
            <p:nvPr/>
          </p:nvSpPr>
          <p:spPr>
            <a:xfrm>
              <a:off x="582613" y="1336764"/>
              <a:ext cx="76200" cy="1828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a:stCxn id="86" idx="0"/>
            </p:cNvCxnSpPr>
            <p:nvPr/>
          </p:nvCxnSpPr>
          <p:spPr>
            <a:xfrm flipH="1" flipV="1">
              <a:off x="619761" y="1229632"/>
              <a:ext cx="952" cy="1071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6" idx="2"/>
            </p:cNvCxnSpPr>
            <p:nvPr/>
          </p:nvCxnSpPr>
          <p:spPr>
            <a:xfrm flipH="1">
              <a:off x="619761" y="1519644"/>
              <a:ext cx="952" cy="105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0" name="Rectangle 89"/>
          <p:cNvSpPr/>
          <p:nvPr/>
        </p:nvSpPr>
        <p:spPr>
          <a:xfrm>
            <a:off x="222348" y="1186180"/>
            <a:ext cx="7580046" cy="57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p:cNvSpPr txBox="1"/>
          <p:nvPr/>
        </p:nvSpPr>
        <p:spPr>
          <a:xfrm>
            <a:off x="7846853" y="1032291"/>
            <a:ext cx="564578" cy="307777"/>
          </a:xfrm>
          <a:prstGeom prst="rect">
            <a:avLst/>
          </a:prstGeom>
          <a:noFill/>
        </p:spPr>
        <p:txBody>
          <a:bodyPr wrap="none" rtlCol="0">
            <a:spAutoFit/>
          </a:bodyPr>
          <a:lstStyle/>
          <a:p>
            <a:r>
              <a:rPr lang="en-US" b="1" dirty="0" smtClean="0">
                <a:solidFill>
                  <a:srgbClr val="908269"/>
                </a:solidFill>
              </a:rPr>
              <a:t>VCC</a:t>
            </a:r>
            <a:endParaRPr lang="en-US" b="1" dirty="0">
              <a:solidFill>
                <a:srgbClr val="908269"/>
              </a:solidFill>
            </a:endParaRPr>
          </a:p>
        </p:txBody>
      </p:sp>
      <p:sp>
        <p:nvSpPr>
          <p:cNvPr id="100" name="TextBox 99"/>
          <p:cNvSpPr txBox="1"/>
          <p:nvPr/>
        </p:nvSpPr>
        <p:spPr>
          <a:xfrm>
            <a:off x="859791" y="1272499"/>
            <a:ext cx="780983" cy="307777"/>
          </a:xfrm>
          <a:prstGeom prst="rect">
            <a:avLst/>
          </a:prstGeom>
          <a:noFill/>
        </p:spPr>
        <p:txBody>
          <a:bodyPr wrap="none" rtlCol="0">
            <a:spAutoFit/>
          </a:bodyPr>
          <a:lstStyle/>
          <a:p>
            <a:r>
              <a:rPr lang="en-US" dirty="0" smtClean="0">
                <a:solidFill>
                  <a:schemeClr val="accent1"/>
                </a:solidFill>
              </a:rPr>
              <a:t>register</a:t>
            </a:r>
            <a:endParaRPr lang="en-US" dirty="0">
              <a:solidFill>
                <a:schemeClr val="accent1"/>
              </a:solidFill>
            </a:endParaRPr>
          </a:p>
        </p:txBody>
      </p:sp>
      <p:sp>
        <p:nvSpPr>
          <p:cNvPr id="101" name="Rounded Rectangle 100"/>
          <p:cNvSpPr/>
          <p:nvPr/>
        </p:nvSpPr>
        <p:spPr>
          <a:xfrm>
            <a:off x="1710945" y="2668176"/>
            <a:ext cx="719328" cy="323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Master</a:t>
            </a:r>
            <a:endParaRPr lang="en-US" sz="1200" dirty="0"/>
          </a:p>
        </p:txBody>
      </p:sp>
      <p:cxnSp>
        <p:nvCxnSpPr>
          <p:cNvPr id="108" name="Straight Connector 107"/>
          <p:cNvCxnSpPr/>
          <p:nvPr/>
        </p:nvCxnSpPr>
        <p:spPr>
          <a:xfrm flipV="1">
            <a:off x="1838961" y="1229632"/>
            <a:ext cx="0" cy="14246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1960881" y="1682928"/>
            <a:ext cx="0" cy="971372"/>
          </a:xfrm>
          <a:prstGeom prst="line">
            <a:avLst/>
          </a:prstGeom>
          <a:ln w="28575">
            <a:solidFill>
              <a:srgbClr val="D8AE65"/>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2174241" y="2109648"/>
            <a:ext cx="0" cy="544652"/>
          </a:xfrm>
          <a:prstGeom prst="line">
            <a:avLst/>
          </a:prstGeom>
          <a:ln w="28575">
            <a:solidFill>
              <a:srgbClr val="908269"/>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2302257" y="2543988"/>
            <a:ext cx="0" cy="110313"/>
          </a:xfrm>
          <a:prstGeom prst="line">
            <a:avLst/>
          </a:prstGeom>
          <a:ln w="28575">
            <a:solidFill>
              <a:srgbClr val="212121"/>
            </a:solidFill>
          </a:ln>
        </p:spPr>
        <p:style>
          <a:lnRef idx="1">
            <a:schemeClr val="accent1"/>
          </a:lnRef>
          <a:fillRef idx="0">
            <a:schemeClr val="accent1"/>
          </a:fillRef>
          <a:effectRef idx="0">
            <a:schemeClr val="accent1"/>
          </a:effectRef>
          <a:fontRef idx="minor">
            <a:schemeClr val="tx1"/>
          </a:fontRef>
        </p:style>
      </p:cxnSp>
      <p:sp>
        <p:nvSpPr>
          <p:cNvPr id="147" name="Rounded Rectangle 146"/>
          <p:cNvSpPr/>
          <p:nvPr/>
        </p:nvSpPr>
        <p:spPr>
          <a:xfrm>
            <a:off x="4112091" y="2668176"/>
            <a:ext cx="719328" cy="323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Slave</a:t>
            </a:r>
            <a:endParaRPr lang="en-US" sz="1200" dirty="0"/>
          </a:p>
        </p:txBody>
      </p:sp>
      <p:cxnSp>
        <p:nvCxnSpPr>
          <p:cNvPr id="148" name="Straight Connector 147"/>
          <p:cNvCxnSpPr/>
          <p:nvPr/>
        </p:nvCxnSpPr>
        <p:spPr>
          <a:xfrm flipV="1">
            <a:off x="4240107" y="1229632"/>
            <a:ext cx="0" cy="14246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362027" y="1682928"/>
            <a:ext cx="0" cy="971372"/>
          </a:xfrm>
          <a:prstGeom prst="line">
            <a:avLst/>
          </a:prstGeom>
          <a:ln w="28575">
            <a:solidFill>
              <a:srgbClr val="D8AE65"/>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4575387" y="2109648"/>
            <a:ext cx="0" cy="544652"/>
          </a:xfrm>
          <a:prstGeom prst="line">
            <a:avLst/>
          </a:prstGeom>
          <a:ln w="28575">
            <a:solidFill>
              <a:srgbClr val="908269"/>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4703403" y="2543988"/>
            <a:ext cx="0" cy="110313"/>
          </a:xfrm>
          <a:prstGeom prst="line">
            <a:avLst/>
          </a:prstGeom>
          <a:ln w="28575">
            <a:solidFill>
              <a:srgbClr val="212121"/>
            </a:solidFill>
          </a:ln>
        </p:spPr>
        <p:style>
          <a:lnRef idx="1">
            <a:schemeClr val="accent1"/>
          </a:lnRef>
          <a:fillRef idx="0">
            <a:schemeClr val="accent1"/>
          </a:fillRef>
          <a:effectRef idx="0">
            <a:schemeClr val="accent1"/>
          </a:effectRef>
          <a:fontRef idx="minor">
            <a:schemeClr val="tx1"/>
          </a:fontRef>
        </p:style>
      </p:cxnSp>
      <p:sp>
        <p:nvSpPr>
          <p:cNvPr id="157" name="Rounded Rectangle 156"/>
          <p:cNvSpPr/>
          <p:nvPr/>
        </p:nvSpPr>
        <p:spPr>
          <a:xfrm>
            <a:off x="5571744" y="2668176"/>
            <a:ext cx="719328" cy="323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Slave</a:t>
            </a:r>
            <a:endParaRPr lang="en-US" sz="1200" dirty="0"/>
          </a:p>
        </p:txBody>
      </p:sp>
      <p:cxnSp>
        <p:nvCxnSpPr>
          <p:cNvPr id="158" name="Straight Connector 157"/>
          <p:cNvCxnSpPr/>
          <p:nvPr/>
        </p:nvCxnSpPr>
        <p:spPr>
          <a:xfrm flipV="1">
            <a:off x="5699760" y="1229632"/>
            <a:ext cx="0" cy="14246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5821680" y="1682928"/>
            <a:ext cx="0" cy="971372"/>
          </a:xfrm>
          <a:prstGeom prst="line">
            <a:avLst/>
          </a:prstGeom>
          <a:ln w="28575">
            <a:solidFill>
              <a:srgbClr val="D8AE6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6035040" y="2109648"/>
            <a:ext cx="0" cy="544652"/>
          </a:xfrm>
          <a:prstGeom prst="line">
            <a:avLst/>
          </a:prstGeom>
          <a:ln w="28575">
            <a:solidFill>
              <a:srgbClr val="908269"/>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163056" y="2543988"/>
            <a:ext cx="0" cy="110313"/>
          </a:xfrm>
          <a:prstGeom prst="line">
            <a:avLst/>
          </a:prstGeom>
          <a:ln w="28575">
            <a:solidFill>
              <a:srgbClr val="212121"/>
            </a:solidFill>
          </a:ln>
        </p:spPr>
        <p:style>
          <a:lnRef idx="1">
            <a:schemeClr val="accent1"/>
          </a:lnRef>
          <a:fillRef idx="0">
            <a:schemeClr val="accent1"/>
          </a:fillRef>
          <a:effectRef idx="0">
            <a:schemeClr val="accent1"/>
          </a:effectRef>
          <a:fontRef idx="minor">
            <a:schemeClr val="tx1"/>
          </a:fontRef>
        </p:style>
      </p:cxnSp>
      <p:pic>
        <p:nvPicPr>
          <p:cNvPr id="168" name="Picture 167" descr="Kit RF thu phát wifi bluetooth ESP32"/>
          <p:cNvPicPr/>
          <p:nvPr/>
        </p:nvPicPr>
        <p:blipFill>
          <a:blip r:embed="rId2">
            <a:extLst>
              <a:ext uri="{28A0092B-C50C-407E-A947-70E740481C1C}">
                <a14:useLocalDpi xmlns:a14="http://schemas.microsoft.com/office/drawing/2010/main" val="0"/>
              </a:ext>
            </a:extLst>
          </a:blip>
          <a:srcRect/>
          <a:stretch>
            <a:fillRect/>
          </a:stretch>
        </p:blipFill>
        <p:spPr bwMode="auto">
          <a:xfrm>
            <a:off x="1477077" y="3165085"/>
            <a:ext cx="1187063" cy="847090"/>
          </a:xfrm>
          <a:prstGeom prst="rect">
            <a:avLst/>
          </a:prstGeom>
          <a:noFill/>
          <a:ln>
            <a:noFill/>
          </a:ln>
        </p:spPr>
      </p:pic>
      <p:pic>
        <p:nvPicPr>
          <p:cNvPr id="169" name="Picture 168" descr="Mô Đun Cảm Biến Ánh Sáng Gy-30 Cho Arduino Bh1750Fvi Tiện Dụng | Shopee  Việt Nam"/>
          <p:cNvPicPr/>
          <p:nvPr/>
        </p:nvPicPr>
        <p:blipFill>
          <a:blip r:embed="rId3">
            <a:extLst>
              <a:ext uri="{28A0092B-C50C-407E-A947-70E740481C1C}">
                <a14:useLocalDpi xmlns:a14="http://schemas.microsoft.com/office/drawing/2010/main" val="0"/>
              </a:ext>
            </a:extLst>
          </a:blip>
          <a:srcRect/>
          <a:stretch>
            <a:fillRect/>
          </a:stretch>
        </p:blipFill>
        <p:spPr bwMode="auto">
          <a:xfrm>
            <a:off x="3932216" y="3165085"/>
            <a:ext cx="1079077" cy="1079077"/>
          </a:xfrm>
          <a:prstGeom prst="rect">
            <a:avLst/>
          </a:prstGeom>
          <a:noFill/>
          <a:ln>
            <a:noFill/>
          </a:ln>
        </p:spPr>
      </p:pic>
      <p:pic>
        <p:nvPicPr>
          <p:cNvPr id="170" name="Picture 169" descr="Cảm biến áp suất không khí BMP180 – Hshop.vn"/>
          <p:cNvPicPr/>
          <p:nvPr/>
        </p:nvPicPr>
        <p:blipFill>
          <a:blip r:embed="rId4">
            <a:extLst>
              <a:ext uri="{28A0092B-C50C-407E-A947-70E740481C1C}">
                <a14:useLocalDpi xmlns:a14="http://schemas.microsoft.com/office/drawing/2010/main" val="0"/>
              </a:ext>
            </a:extLst>
          </a:blip>
          <a:srcRect/>
          <a:stretch>
            <a:fillRect/>
          </a:stretch>
        </p:blipFill>
        <p:spPr bwMode="auto">
          <a:xfrm>
            <a:off x="5394282" y="3218993"/>
            <a:ext cx="1074252" cy="960154"/>
          </a:xfrm>
          <a:prstGeom prst="rect">
            <a:avLst/>
          </a:prstGeom>
          <a:noFill/>
          <a:ln>
            <a:noFill/>
          </a:ln>
        </p:spPr>
      </p:pic>
      <p:sp>
        <p:nvSpPr>
          <p:cNvPr id="172" name="Google Shape;543;p47"/>
          <p:cNvSpPr txBox="1">
            <a:spLocks noGrp="1"/>
          </p:cNvSpPr>
          <p:nvPr/>
        </p:nvSpPr>
        <p:spPr>
          <a:xfrm>
            <a:off x="-11174" y="74646"/>
            <a:ext cx="9146027"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lvl="0" algn="ctr"/>
            <a:r>
              <a:rPr lang="en" dirty="0"/>
              <a:t>PROJECT STAGES</a:t>
            </a:r>
            <a:r>
              <a:rPr lang="en-US" dirty="0" smtClean="0">
                <a:solidFill>
                  <a:schemeClr val="tx1"/>
                </a:solidFill>
              </a:rPr>
              <a:t> - STAGE </a:t>
            </a:r>
            <a:r>
              <a:rPr lang="en-US" dirty="0">
                <a:solidFill>
                  <a:schemeClr val="tx1"/>
                </a:solidFill>
              </a:rPr>
              <a:t>2</a:t>
            </a:r>
            <a:endParaRPr dirty="0"/>
          </a:p>
        </p:txBody>
      </p:sp>
      <p:sp>
        <p:nvSpPr>
          <p:cNvPr id="173" name="Rectangle 172"/>
          <p:cNvSpPr/>
          <p:nvPr/>
        </p:nvSpPr>
        <p:spPr>
          <a:xfrm>
            <a:off x="1" y="1"/>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 y="4562509"/>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8500763" y="4562509"/>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8500763" y="0"/>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669988" y="4471891"/>
            <a:ext cx="7830775" cy="307777"/>
          </a:xfrm>
          <a:prstGeom prst="rect">
            <a:avLst/>
          </a:prstGeom>
          <a:noFill/>
        </p:spPr>
        <p:txBody>
          <a:bodyPr wrap="square" rtlCol="0">
            <a:spAutoFit/>
          </a:bodyPr>
          <a:lstStyle/>
          <a:p>
            <a:pPr algn="ctr"/>
            <a:r>
              <a:rPr lang="en-US" b="1" i="1" dirty="0" smtClean="0">
                <a:solidFill>
                  <a:schemeClr val="accent1"/>
                </a:solidFill>
                <a:latin typeface="Livvic" panose="020B0604020202020204" charset="0"/>
              </a:rPr>
              <a:t>I2C Protocol</a:t>
            </a:r>
            <a:endParaRPr lang="en-US" b="1" i="1" dirty="0">
              <a:solidFill>
                <a:schemeClr val="accent1"/>
              </a:solidFill>
              <a:latin typeface="Livvic" panose="020B0604020202020204" charset="0"/>
            </a:endParaRPr>
          </a:p>
        </p:txBody>
      </p:sp>
    </p:spTree>
    <p:extLst>
      <p:ext uri="{BB962C8B-B14F-4D97-AF65-F5344CB8AC3E}">
        <p14:creationId xmlns:p14="http://schemas.microsoft.com/office/powerpoint/2010/main" val="3662798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left)">
                                      <p:cBhvr>
                                        <p:cTn id="12" dur="500"/>
                                        <p:tgtEl>
                                          <p:spTgt spid="9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left)">
                                      <p:cBhvr>
                                        <p:cTn id="18" dur="500"/>
                                        <p:tgtEl>
                                          <p:spTgt spid="7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ipe(left)">
                                      <p:cBhvr>
                                        <p:cTn id="21" dur="500"/>
                                        <p:tgtEl>
                                          <p:spTgt spid="7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left)">
                                      <p:cBhvr>
                                        <p:cTn id="24" dur="500"/>
                                        <p:tgtEl>
                                          <p:spTgt spid="7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left)">
                                      <p:cBhvr>
                                        <p:cTn id="27" dur="500"/>
                                        <p:tgtEl>
                                          <p:spTgt spid="7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wipe(left)">
                                      <p:cBhvr>
                                        <p:cTn id="33" dur="500"/>
                                        <p:tgtEl>
                                          <p:spTgt spid="7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22" presetClass="entr" presetSubtype="1"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1000"/>
                                        <p:tgtEl>
                                          <p:spTgt spid="168"/>
                                        </p:tgtEl>
                                      </p:cBhvr>
                                    </p:animEffect>
                                    <p:anim calcmode="lin" valueType="num">
                                      <p:cBhvr>
                                        <p:cTn id="49" dur="1000" fill="hold"/>
                                        <p:tgtEl>
                                          <p:spTgt spid="168"/>
                                        </p:tgtEl>
                                        <p:attrNameLst>
                                          <p:attrName>ppt_x</p:attrName>
                                        </p:attrNameLst>
                                      </p:cBhvr>
                                      <p:tavLst>
                                        <p:tav tm="0">
                                          <p:val>
                                            <p:strVal val="#ppt_x"/>
                                          </p:val>
                                        </p:tav>
                                        <p:tav tm="100000">
                                          <p:val>
                                            <p:strVal val="#ppt_x"/>
                                          </p:val>
                                        </p:tav>
                                      </p:tavLst>
                                    </p:anim>
                                    <p:anim calcmode="lin" valueType="num">
                                      <p:cBhvr>
                                        <p:cTn id="50" dur="1000" fill="hold"/>
                                        <p:tgtEl>
                                          <p:spTgt spid="16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1000"/>
                                        <p:tgtEl>
                                          <p:spTgt spid="101"/>
                                        </p:tgtEl>
                                      </p:cBhvr>
                                    </p:animEffect>
                                    <p:anim calcmode="lin" valueType="num">
                                      <p:cBhvr>
                                        <p:cTn id="54" dur="1000" fill="hold"/>
                                        <p:tgtEl>
                                          <p:spTgt spid="101"/>
                                        </p:tgtEl>
                                        <p:attrNameLst>
                                          <p:attrName>ppt_x</p:attrName>
                                        </p:attrNameLst>
                                      </p:cBhvr>
                                      <p:tavLst>
                                        <p:tav tm="0">
                                          <p:val>
                                            <p:strVal val="#ppt_x"/>
                                          </p:val>
                                        </p:tav>
                                        <p:tav tm="100000">
                                          <p:val>
                                            <p:strVal val="#ppt_x"/>
                                          </p:val>
                                        </p:tav>
                                      </p:tavLst>
                                    </p:anim>
                                    <p:anim calcmode="lin" valueType="num">
                                      <p:cBhvr>
                                        <p:cTn id="55" dur="1000" fill="hold"/>
                                        <p:tgtEl>
                                          <p:spTgt spid="101"/>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69"/>
                                        </p:tgtEl>
                                        <p:attrNameLst>
                                          <p:attrName>style.visibility</p:attrName>
                                        </p:attrNameLst>
                                      </p:cBhvr>
                                      <p:to>
                                        <p:strVal val="visible"/>
                                      </p:to>
                                    </p:set>
                                    <p:animEffect transition="in" filter="fade">
                                      <p:cBhvr>
                                        <p:cTn id="58" dur="1000"/>
                                        <p:tgtEl>
                                          <p:spTgt spid="169"/>
                                        </p:tgtEl>
                                      </p:cBhvr>
                                    </p:animEffect>
                                    <p:anim calcmode="lin" valueType="num">
                                      <p:cBhvr>
                                        <p:cTn id="59" dur="1000" fill="hold"/>
                                        <p:tgtEl>
                                          <p:spTgt spid="169"/>
                                        </p:tgtEl>
                                        <p:attrNameLst>
                                          <p:attrName>ppt_x</p:attrName>
                                        </p:attrNameLst>
                                      </p:cBhvr>
                                      <p:tavLst>
                                        <p:tav tm="0">
                                          <p:val>
                                            <p:strVal val="#ppt_x"/>
                                          </p:val>
                                        </p:tav>
                                        <p:tav tm="100000">
                                          <p:val>
                                            <p:strVal val="#ppt_x"/>
                                          </p:val>
                                        </p:tav>
                                      </p:tavLst>
                                    </p:anim>
                                    <p:anim calcmode="lin" valueType="num">
                                      <p:cBhvr>
                                        <p:cTn id="60" dur="1000" fill="hold"/>
                                        <p:tgtEl>
                                          <p:spTgt spid="16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1000"/>
                                        <p:tgtEl>
                                          <p:spTgt spid="147"/>
                                        </p:tgtEl>
                                      </p:cBhvr>
                                    </p:animEffect>
                                    <p:anim calcmode="lin" valueType="num">
                                      <p:cBhvr>
                                        <p:cTn id="64" dur="1000" fill="hold"/>
                                        <p:tgtEl>
                                          <p:spTgt spid="147"/>
                                        </p:tgtEl>
                                        <p:attrNameLst>
                                          <p:attrName>ppt_x</p:attrName>
                                        </p:attrNameLst>
                                      </p:cBhvr>
                                      <p:tavLst>
                                        <p:tav tm="0">
                                          <p:val>
                                            <p:strVal val="#ppt_x"/>
                                          </p:val>
                                        </p:tav>
                                        <p:tav tm="100000">
                                          <p:val>
                                            <p:strVal val="#ppt_x"/>
                                          </p:val>
                                        </p:tav>
                                      </p:tavLst>
                                    </p:anim>
                                    <p:anim calcmode="lin" valueType="num">
                                      <p:cBhvr>
                                        <p:cTn id="65" dur="1000" fill="hold"/>
                                        <p:tgtEl>
                                          <p:spTgt spid="147"/>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70"/>
                                        </p:tgtEl>
                                        <p:attrNameLst>
                                          <p:attrName>style.visibility</p:attrName>
                                        </p:attrNameLst>
                                      </p:cBhvr>
                                      <p:to>
                                        <p:strVal val="visible"/>
                                      </p:to>
                                    </p:set>
                                    <p:animEffect transition="in" filter="fade">
                                      <p:cBhvr>
                                        <p:cTn id="68" dur="1000"/>
                                        <p:tgtEl>
                                          <p:spTgt spid="170"/>
                                        </p:tgtEl>
                                      </p:cBhvr>
                                    </p:animEffect>
                                    <p:anim calcmode="lin" valueType="num">
                                      <p:cBhvr>
                                        <p:cTn id="69" dur="1000" fill="hold"/>
                                        <p:tgtEl>
                                          <p:spTgt spid="170"/>
                                        </p:tgtEl>
                                        <p:attrNameLst>
                                          <p:attrName>ppt_x</p:attrName>
                                        </p:attrNameLst>
                                      </p:cBhvr>
                                      <p:tavLst>
                                        <p:tav tm="0">
                                          <p:val>
                                            <p:strVal val="#ppt_x"/>
                                          </p:val>
                                        </p:tav>
                                        <p:tav tm="100000">
                                          <p:val>
                                            <p:strVal val="#ppt_x"/>
                                          </p:val>
                                        </p:tav>
                                      </p:tavLst>
                                    </p:anim>
                                    <p:anim calcmode="lin" valueType="num">
                                      <p:cBhvr>
                                        <p:cTn id="70" dur="1000" fill="hold"/>
                                        <p:tgtEl>
                                          <p:spTgt spid="17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57"/>
                                        </p:tgtEl>
                                        <p:attrNameLst>
                                          <p:attrName>style.visibility</p:attrName>
                                        </p:attrNameLst>
                                      </p:cBhvr>
                                      <p:to>
                                        <p:strVal val="visible"/>
                                      </p:to>
                                    </p:set>
                                    <p:animEffect transition="in" filter="fade">
                                      <p:cBhvr>
                                        <p:cTn id="73" dur="1000"/>
                                        <p:tgtEl>
                                          <p:spTgt spid="157"/>
                                        </p:tgtEl>
                                      </p:cBhvr>
                                    </p:animEffect>
                                    <p:anim calcmode="lin" valueType="num">
                                      <p:cBhvr>
                                        <p:cTn id="74" dur="1000" fill="hold"/>
                                        <p:tgtEl>
                                          <p:spTgt spid="157"/>
                                        </p:tgtEl>
                                        <p:attrNameLst>
                                          <p:attrName>ppt_x</p:attrName>
                                        </p:attrNameLst>
                                      </p:cBhvr>
                                      <p:tavLst>
                                        <p:tav tm="0">
                                          <p:val>
                                            <p:strVal val="#ppt_x"/>
                                          </p:val>
                                        </p:tav>
                                        <p:tav tm="100000">
                                          <p:val>
                                            <p:strVal val="#ppt_x"/>
                                          </p:val>
                                        </p:tav>
                                      </p:tavLst>
                                    </p:anim>
                                    <p:anim calcmode="lin" valueType="num">
                                      <p:cBhvr>
                                        <p:cTn id="75"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wipe(down)">
                                      <p:cBhvr>
                                        <p:cTn id="80" dur="200"/>
                                        <p:tgtEl>
                                          <p:spTgt spid="108"/>
                                        </p:tgtEl>
                                      </p:cBhvr>
                                    </p:animEffect>
                                  </p:childTnLst>
                                </p:cTn>
                              </p:par>
                            </p:childTnLst>
                          </p:cTn>
                        </p:par>
                        <p:par>
                          <p:cTn id="81" fill="hold">
                            <p:stCondLst>
                              <p:cond delay="200"/>
                            </p:stCondLst>
                            <p:childTnLst>
                              <p:par>
                                <p:cTn id="82" presetID="22" presetClass="entr" presetSubtype="4" fill="hold" nodeType="afterEffect">
                                  <p:stCondLst>
                                    <p:cond delay="0"/>
                                  </p:stCondLst>
                                  <p:childTnLst>
                                    <p:set>
                                      <p:cBhvr>
                                        <p:cTn id="83" dur="1" fill="hold">
                                          <p:stCondLst>
                                            <p:cond delay="0"/>
                                          </p:stCondLst>
                                        </p:cTn>
                                        <p:tgtEl>
                                          <p:spTgt spid="111"/>
                                        </p:tgtEl>
                                        <p:attrNameLst>
                                          <p:attrName>style.visibility</p:attrName>
                                        </p:attrNameLst>
                                      </p:cBhvr>
                                      <p:to>
                                        <p:strVal val="visible"/>
                                      </p:to>
                                    </p:set>
                                    <p:animEffect transition="in" filter="wipe(down)">
                                      <p:cBhvr>
                                        <p:cTn id="84" dur="200"/>
                                        <p:tgtEl>
                                          <p:spTgt spid="111"/>
                                        </p:tgtEl>
                                      </p:cBhvr>
                                    </p:animEffect>
                                  </p:childTnLst>
                                </p:cTn>
                              </p:par>
                            </p:childTnLst>
                          </p:cTn>
                        </p:par>
                        <p:par>
                          <p:cTn id="85" fill="hold">
                            <p:stCondLst>
                              <p:cond delay="400"/>
                            </p:stCondLst>
                            <p:childTnLst>
                              <p:par>
                                <p:cTn id="86" presetID="22" presetClass="entr" presetSubtype="4" fill="hold" nodeType="afterEffect">
                                  <p:stCondLst>
                                    <p:cond delay="0"/>
                                  </p:stCondLst>
                                  <p:childTnLst>
                                    <p:set>
                                      <p:cBhvr>
                                        <p:cTn id="87" dur="1" fill="hold">
                                          <p:stCondLst>
                                            <p:cond delay="0"/>
                                          </p:stCondLst>
                                        </p:cTn>
                                        <p:tgtEl>
                                          <p:spTgt spid="112"/>
                                        </p:tgtEl>
                                        <p:attrNameLst>
                                          <p:attrName>style.visibility</p:attrName>
                                        </p:attrNameLst>
                                      </p:cBhvr>
                                      <p:to>
                                        <p:strVal val="visible"/>
                                      </p:to>
                                    </p:set>
                                    <p:animEffect transition="in" filter="wipe(down)">
                                      <p:cBhvr>
                                        <p:cTn id="88" dur="200"/>
                                        <p:tgtEl>
                                          <p:spTgt spid="112"/>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wipe(down)">
                                      <p:cBhvr>
                                        <p:cTn id="92" dur="200"/>
                                        <p:tgtEl>
                                          <p:spTgt spid="113"/>
                                        </p:tgtEl>
                                      </p:cBhvr>
                                    </p:animEffect>
                                  </p:childTnLst>
                                </p:cTn>
                              </p:par>
                            </p:childTnLst>
                          </p:cTn>
                        </p:par>
                        <p:par>
                          <p:cTn id="93" fill="hold">
                            <p:stCondLst>
                              <p:cond delay="800"/>
                            </p:stCondLst>
                            <p:childTnLst>
                              <p:par>
                                <p:cTn id="94" presetID="22" presetClass="entr" presetSubtype="4" fill="hold" nodeType="afterEffect">
                                  <p:stCondLst>
                                    <p:cond delay="0"/>
                                  </p:stCondLst>
                                  <p:childTnLst>
                                    <p:set>
                                      <p:cBhvr>
                                        <p:cTn id="95" dur="1" fill="hold">
                                          <p:stCondLst>
                                            <p:cond delay="0"/>
                                          </p:stCondLst>
                                        </p:cTn>
                                        <p:tgtEl>
                                          <p:spTgt spid="148"/>
                                        </p:tgtEl>
                                        <p:attrNameLst>
                                          <p:attrName>style.visibility</p:attrName>
                                        </p:attrNameLst>
                                      </p:cBhvr>
                                      <p:to>
                                        <p:strVal val="visible"/>
                                      </p:to>
                                    </p:set>
                                    <p:animEffect transition="in" filter="wipe(down)">
                                      <p:cBhvr>
                                        <p:cTn id="96" dur="200"/>
                                        <p:tgtEl>
                                          <p:spTgt spid="148"/>
                                        </p:tgtEl>
                                      </p:cBhvr>
                                    </p:animEffect>
                                  </p:childTnLst>
                                </p:cTn>
                              </p:par>
                            </p:childTnLst>
                          </p:cTn>
                        </p:par>
                        <p:par>
                          <p:cTn id="97" fill="hold">
                            <p:stCondLst>
                              <p:cond delay="1000"/>
                            </p:stCondLst>
                            <p:childTnLst>
                              <p:par>
                                <p:cTn id="98" presetID="22" presetClass="entr" presetSubtype="4" fill="hold" nodeType="afterEffect">
                                  <p:stCondLst>
                                    <p:cond delay="0"/>
                                  </p:stCondLst>
                                  <p:childTnLst>
                                    <p:set>
                                      <p:cBhvr>
                                        <p:cTn id="99" dur="1" fill="hold">
                                          <p:stCondLst>
                                            <p:cond delay="0"/>
                                          </p:stCondLst>
                                        </p:cTn>
                                        <p:tgtEl>
                                          <p:spTgt spid="149"/>
                                        </p:tgtEl>
                                        <p:attrNameLst>
                                          <p:attrName>style.visibility</p:attrName>
                                        </p:attrNameLst>
                                      </p:cBhvr>
                                      <p:to>
                                        <p:strVal val="visible"/>
                                      </p:to>
                                    </p:set>
                                    <p:animEffect transition="in" filter="wipe(down)">
                                      <p:cBhvr>
                                        <p:cTn id="100" dur="200"/>
                                        <p:tgtEl>
                                          <p:spTgt spid="149"/>
                                        </p:tgtEl>
                                      </p:cBhvr>
                                    </p:animEffect>
                                  </p:childTnLst>
                                </p:cTn>
                              </p:par>
                            </p:childTnLst>
                          </p:cTn>
                        </p:par>
                        <p:par>
                          <p:cTn id="101" fill="hold">
                            <p:stCondLst>
                              <p:cond delay="1200"/>
                            </p:stCondLst>
                            <p:childTnLst>
                              <p:par>
                                <p:cTn id="102" presetID="22" presetClass="entr" presetSubtype="4" fill="hold" nodeType="afterEffect">
                                  <p:stCondLst>
                                    <p:cond delay="0"/>
                                  </p:stCondLst>
                                  <p:childTnLst>
                                    <p:set>
                                      <p:cBhvr>
                                        <p:cTn id="103" dur="1" fill="hold">
                                          <p:stCondLst>
                                            <p:cond delay="0"/>
                                          </p:stCondLst>
                                        </p:cTn>
                                        <p:tgtEl>
                                          <p:spTgt spid="150"/>
                                        </p:tgtEl>
                                        <p:attrNameLst>
                                          <p:attrName>style.visibility</p:attrName>
                                        </p:attrNameLst>
                                      </p:cBhvr>
                                      <p:to>
                                        <p:strVal val="visible"/>
                                      </p:to>
                                    </p:set>
                                    <p:animEffect transition="in" filter="wipe(down)">
                                      <p:cBhvr>
                                        <p:cTn id="104" dur="200"/>
                                        <p:tgtEl>
                                          <p:spTgt spid="150"/>
                                        </p:tgtEl>
                                      </p:cBhvr>
                                    </p:animEffect>
                                  </p:childTnLst>
                                </p:cTn>
                              </p:par>
                            </p:childTnLst>
                          </p:cTn>
                        </p:par>
                        <p:par>
                          <p:cTn id="105" fill="hold">
                            <p:stCondLst>
                              <p:cond delay="1400"/>
                            </p:stCondLst>
                            <p:childTnLst>
                              <p:par>
                                <p:cTn id="106" presetID="22" presetClass="entr" presetSubtype="4" fill="hold" nodeType="afterEffect">
                                  <p:stCondLst>
                                    <p:cond delay="0"/>
                                  </p:stCondLst>
                                  <p:childTnLst>
                                    <p:set>
                                      <p:cBhvr>
                                        <p:cTn id="107" dur="1" fill="hold">
                                          <p:stCondLst>
                                            <p:cond delay="0"/>
                                          </p:stCondLst>
                                        </p:cTn>
                                        <p:tgtEl>
                                          <p:spTgt spid="151"/>
                                        </p:tgtEl>
                                        <p:attrNameLst>
                                          <p:attrName>style.visibility</p:attrName>
                                        </p:attrNameLst>
                                      </p:cBhvr>
                                      <p:to>
                                        <p:strVal val="visible"/>
                                      </p:to>
                                    </p:set>
                                    <p:animEffect transition="in" filter="wipe(down)">
                                      <p:cBhvr>
                                        <p:cTn id="108" dur="200"/>
                                        <p:tgtEl>
                                          <p:spTgt spid="151"/>
                                        </p:tgtEl>
                                      </p:cBhvr>
                                    </p:animEffect>
                                  </p:childTnLst>
                                </p:cTn>
                              </p:par>
                            </p:childTnLst>
                          </p:cTn>
                        </p:par>
                        <p:par>
                          <p:cTn id="109" fill="hold">
                            <p:stCondLst>
                              <p:cond delay="1600"/>
                            </p:stCondLst>
                            <p:childTnLst>
                              <p:par>
                                <p:cTn id="110" presetID="22" presetClass="entr" presetSubtype="4" fill="hold" nodeType="afterEffect">
                                  <p:stCondLst>
                                    <p:cond delay="0"/>
                                  </p:stCondLst>
                                  <p:childTnLst>
                                    <p:set>
                                      <p:cBhvr>
                                        <p:cTn id="111" dur="1" fill="hold">
                                          <p:stCondLst>
                                            <p:cond delay="0"/>
                                          </p:stCondLst>
                                        </p:cTn>
                                        <p:tgtEl>
                                          <p:spTgt spid="158"/>
                                        </p:tgtEl>
                                        <p:attrNameLst>
                                          <p:attrName>style.visibility</p:attrName>
                                        </p:attrNameLst>
                                      </p:cBhvr>
                                      <p:to>
                                        <p:strVal val="visible"/>
                                      </p:to>
                                    </p:set>
                                    <p:animEffect transition="in" filter="wipe(down)">
                                      <p:cBhvr>
                                        <p:cTn id="112" dur="200"/>
                                        <p:tgtEl>
                                          <p:spTgt spid="158"/>
                                        </p:tgtEl>
                                      </p:cBhvr>
                                    </p:animEffect>
                                  </p:childTnLst>
                                </p:cTn>
                              </p:par>
                            </p:childTnLst>
                          </p:cTn>
                        </p:par>
                        <p:par>
                          <p:cTn id="113" fill="hold">
                            <p:stCondLst>
                              <p:cond delay="1800"/>
                            </p:stCondLst>
                            <p:childTnLst>
                              <p:par>
                                <p:cTn id="114" presetID="22" presetClass="entr" presetSubtype="4" fill="hold" nodeType="afterEffect">
                                  <p:stCondLst>
                                    <p:cond delay="0"/>
                                  </p:stCondLst>
                                  <p:childTnLst>
                                    <p:set>
                                      <p:cBhvr>
                                        <p:cTn id="115" dur="1" fill="hold">
                                          <p:stCondLst>
                                            <p:cond delay="0"/>
                                          </p:stCondLst>
                                        </p:cTn>
                                        <p:tgtEl>
                                          <p:spTgt spid="159"/>
                                        </p:tgtEl>
                                        <p:attrNameLst>
                                          <p:attrName>style.visibility</p:attrName>
                                        </p:attrNameLst>
                                      </p:cBhvr>
                                      <p:to>
                                        <p:strVal val="visible"/>
                                      </p:to>
                                    </p:set>
                                    <p:animEffect transition="in" filter="wipe(down)">
                                      <p:cBhvr>
                                        <p:cTn id="116" dur="200"/>
                                        <p:tgtEl>
                                          <p:spTgt spid="159"/>
                                        </p:tgtEl>
                                      </p:cBhvr>
                                    </p:animEffect>
                                  </p:childTnLst>
                                </p:cTn>
                              </p:par>
                            </p:childTnLst>
                          </p:cTn>
                        </p:par>
                        <p:par>
                          <p:cTn id="117" fill="hold">
                            <p:stCondLst>
                              <p:cond delay="2000"/>
                            </p:stCondLst>
                            <p:childTnLst>
                              <p:par>
                                <p:cTn id="118" presetID="22" presetClass="entr" presetSubtype="4" fill="hold" nodeType="afterEffect">
                                  <p:stCondLst>
                                    <p:cond delay="0"/>
                                  </p:stCondLst>
                                  <p:childTnLst>
                                    <p:set>
                                      <p:cBhvr>
                                        <p:cTn id="119" dur="1" fill="hold">
                                          <p:stCondLst>
                                            <p:cond delay="0"/>
                                          </p:stCondLst>
                                        </p:cTn>
                                        <p:tgtEl>
                                          <p:spTgt spid="160"/>
                                        </p:tgtEl>
                                        <p:attrNameLst>
                                          <p:attrName>style.visibility</p:attrName>
                                        </p:attrNameLst>
                                      </p:cBhvr>
                                      <p:to>
                                        <p:strVal val="visible"/>
                                      </p:to>
                                    </p:set>
                                    <p:animEffect transition="in" filter="wipe(down)">
                                      <p:cBhvr>
                                        <p:cTn id="120" dur="200"/>
                                        <p:tgtEl>
                                          <p:spTgt spid="160"/>
                                        </p:tgtEl>
                                      </p:cBhvr>
                                    </p:animEffect>
                                  </p:childTnLst>
                                </p:cTn>
                              </p:par>
                            </p:childTnLst>
                          </p:cTn>
                        </p:par>
                        <p:par>
                          <p:cTn id="121" fill="hold">
                            <p:stCondLst>
                              <p:cond delay="2200"/>
                            </p:stCondLst>
                            <p:childTnLst>
                              <p:par>
                                <p:cTn id="122" presetID="22" presetClass="entr" presetSubtype="4" fill="hold" nodeType="afterEffect">
                                  <p:stCondLst>
                                    <p:cond delay="0"/>
                                  </p:stCondLst>
                                  <p:childTnLst>
                                    <p:set>
                                      <p:cBhvr>
                                        <p:cTn id="123" dur="1" fill="hold">
                                          <p:stCondLst>
                                            <p:cond delay="0"/>
                                          </p:stCondLst>
                                        </p:cTn>
                                        <p:tgtEl>
                                          <p:spTgt spid="161"/>
                                        </p:tgtEl>
                                        <p:attrNameLst>
                                          <p:attrName>style.visibility</p:attrName>
                                        </p:attrNameLst>
                                      </p:cBhvr>
                                      <p:to>
                                        <p:strVal val="visible"/>
                                      </p:to>
                                    </p:set>
                                    <p:animEffect transition="in" filter="wipe(down)">
                                      <p:cBhvr>
                                        <p:cTn id="124" dur="200"/>
                                        <p:tgtEl>
                                          <p:spTgt spid="161"/>
                                        </p:tgtEl>
                                      </p:cBhvr>
                                    </p:animEffect>
                                  </p:childTnLst>
                                </p:cTn>
                              </p:par>
                            </p:childTnLst>
                          </p:cTn>
                        </p:par>
                        <p:par>
                          <p:cTn id="125" fill="hold">
                            <p:stCondLst>
                              <p:cond delay="2400"/>
                            </p:stCondLst>
                            <p:childTnLst>
                              <p:par>
                                <p:cTn id="126" presetID="10" presetClass="entr" presetSubtype="0" fill="hold" grpId="0" nodeType="afterEffect">
                                  <p:stCondLst>
                                    <p:cond delay="0"/>
                                  </p:stCondLst>
                                  <p:childTnLst>
                                    <p:set>
                                      <p:cBhvr>
                                        <p:cTn id="127" dur="1" fill="hold">
                                          <p:stCondLst>
                                            <p:cond delay="0"/>
                                          </p:stCondLst>
                                        </p:cTn>
                                        <p:tgtEl>
                                          <p:spTgt spid="178"/>
                                        </p:tgtEl>
                                        <p:attrNameLst>
                                          <p:attrName>style.visibility</p:attrName>
                                        </p:attrNameLst>
                                      </p:cBhvr>
                                      <p:to>
                                        <p:strVal val="visible"/>
                                      </p:to>
                                    </p:set>
                                    <p:animEffect transition="in" filter="fade">
                                      <p:cBhvr>
                                        <p:cTn id="128"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6" grpId="0"/>
      <p:bldP spid="77" grpId="0"/>
      <p:bldP spid="78" grpId="0"/>
      <p:bldP spid="90" grpId="0" animBg="1"/>
      <p:bldP spid="91" grpId="0"/>
      <p:bldP spid="100" grpId="0"/>
      <p:bldP spid="101" grpId="0" animBg="1"/>
      <p:bldP spid="147" grpId="0" animBg="1"/>
      <p:bldP spid="157" grpId="0" animBg="1"/>
      <p:bldP spid="172" grpId="0"/>
      <p:bldP spid="1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543;p47"/>
          <p:cNvSpPr txBox="1">
            <a:spLocks noGrp="1"/>
          </p:cNvSpPr>
          <p:nvPr/>
        </p:nvSpPr>
        <p:spPr>
          <a:xfrm>
            <a:off x="-11174" y="74646"/>
            <a:ext cx="9146027"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lvl="0" algn="ctr"/>
            <a:r>
              <a:rPr lang="en" dirty="0"/>
              <a:t>PROJECT STAGES</a:t>
            </a:r>
            <a:r>
              <a:rPr lang="en-US" dirty="0" smtClean="0">
                <a:solidFill>
                  <a:schemeClr val="tx1"/>
                </a:solidFill>
              </a:rPr>
              <a:t> - STAGE </a:t>
            </a:r>
            <a:r>
              <a:rPr lang="en-US" dirty="0">
                <a:solidFill>
                  <a:schemeClr val="tx1"/>
                </a:solidFill>
              </a:rPr>
              <a:t>2</a:t>
            </a:r>
            <a:endParaRPr dirty="0"/>
          </a:p>
        </p:txBody>
      </p:sp>
      <p:sp>
        <p:nvSpPr>
          <p:cNvPr id="11" name="Google Shape;3538;p56"/>
          <p:cNvSpPr/>
          <p:nvPr/>
        </p:nvSpPr>
        <p:spPr>
          <a:xfrm rot="771311">
            <a:off x="1926548" y="2122006"/>
            <a:ext cx="1592785" cy="470844"/>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908269"/>
          </a:solidFill>
          <a:ln>
            <a:noFill/>
          </a:ln>
          <a:effectLst>
            <a:outerShdw blurRad="76200" dir="18900000" sy="23000" kx="-1200000" algn="bl" rotWithShape="0">
              <a:prstClr val="black">
                <a:alpha val="2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2" name="Can 11"/>
          <p:cNvSpPr/>
          <p:nvPr/>
        </p:nvSpPr>
        <p:spPr>
          <a:xfrm rot="5400000">
            <a:off x="4168588" y="1964592"/>
            <a:ext cx="786501" cy="1212427"/>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smtClean="0">
                <a:latin typeface="Livvic" panose="020B0604020202020204" charset="0"/>
              </a:rPr>
              <a:t>Network</a:t>
            </a:r>
            <a:endParaRPr lang="en-US" b="1" dirty="0">
              <a:latin typeface="Livvic" panose="020B0604020202020204" charset="0"/>
            </a:endParaRPr>
          </a:p>
        </p:txBody>
      </p:sp>
      <p:pic>
        <p:nvPicPr>
          <p:cNvPr id="3074" name="Picture 2" descr="https://cdn-icons-png.flaticon.com/512/3518/35182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57" y="1950720"/>
            <a:ext cx="1240172" cy="12401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cons-png.flaticon.com/512/2906/29062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48" y="1950720"/>
            <a:ext cx="1163426" cy="1163426"/>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3538;p56"/>
          <p:cNvSpPr/>
          <p:nvPr/>
        </p:nvSpPr>
        <p:spPr>
          <a:xfrm rot="11546072">
            <a:off x="1926547" y="2548761"/>
            <a:ext cx="1592785" cy="470844"/>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908269"/>
          </a:solidFill>
          <a:ln>
            <a:noFill/>
          </a:ln>
          <a:effectLst>
            <a:outerShdw blurRad="76200" dir="18900000" sy="23000" kx="-1200000" algn="bl" rotWithShape="0">
              <a:prstClr val="black">
                <a:alpha val="2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3538;p56"/>
          <p:cNvSpPr/>
          <p:nvPr/>
        </p:nvSpPr>
        <p:spPr>
          <a:xfrm rot="771311">
            <a:off x="5604343" y="2122006"/>
            <a:ext cx="1592785" cy="470844"/>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908269"/>
          </a:solidFill>
          <a:ln>
            <a:noFill/>
          </a:ln>
          <a:effectLst>
            <a:outerShdw blurRad="76200" dir="18900000" sy="23000" kx="-1200000" algn="bl" rotWithShape="0">
              <a:prstClr val="black">
                <a:alpha val="2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3538;p56"/>
          <p:cNvSpPr/>
          <p:nvPr/>
        </p:nvSpPr>
        <p:spPr>
          <a:xfrm rot="11546072">
            <a:off x="5604342" y="2548761"/>
            <a:ext cx="1592785" cy="470844"/>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908269"/>
          </a:solidFill>
          <a:ln>
            <a:noFill/>
          </a:ln>
          <a:effectLst>
            <a:outerShdw blurRad="76200" dir="18900000" sy="23000" kx="-1200000" algn="bl" rotWithShape="0">
              <a:prstClr val="black">
                <a:alpha val="2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TextBox 22"/>
          <p:cNvSpPr txBox="1"/>
          <p:nvPr/>
        </p:nvSpPr>
        <p:spPr>
          <a:xfrm>
            <a:off x="1899192" y="1968342"/>
            <a:ext cx="1455420" cy="307777"/>
          </a:xfrm>
          <a:prstGeom prst="rect">
            <a:avLst/>
          </a:prstGeom>
          <a:noFill/>
        </p:spPr>
        <p:txBody>
          <a:bodyPr wrap="square" rtlCol="0">
            <a:spAutoFit/>
          </a:bodyPr>
          <a:lstStyle/>
          <a:p>
            <a:r>
              <a:rPr lang="en-US" b="1" dirty="0" smtClean="0">
                <a:solidFill>
                  <a:schemeClr val="accent1"/>
                </a:solidFill>
                <a:latin typeface="Livvic" panose="020B0604020202020204" charset="0"/>
              </a:rPr>
              <a:t>Request</a:t>
            </a:r>
            <a:endParaRPr lang="en-US" b="1" dirty="0">
              <a:solidFill>
                <a:schemeClr val="accent1"/>
              </a:solidFill>
              <a:latin typeface="Livvic" panose="020B0604020202020204" charset="0"/>
            </a:endParaRPr>
          </a:p>
        </p:txBody>
      </p:sp>
      <p:sp>
        <p:nvSpPr>
          <p:cNvPr id="35" name="TextBox 34"/>
          <p:cNvSpPr txBox="1"/>
          <p:nvPr/>
        </p:nvSpPr>
        <p:spPr>
          <a:xfrm>
            <a:off x="6400734" y="2877789"/>
            <a:ext cx="1455420" cy="307777"/>
          </a:xfrm>
          <a:prstGeom prst="rect">
            <a:avLst/>
          </a:prstGeom>
          <a:noFill/>
        </p:spPr>
        <p:txBody>
          <a:bodyPr wrap="square" rtlCol="0">
            <a:spAutoFit/>
          </a:bodyPr>
          <a:lstStyle/>
          <a:p>
            <a:r>
              <a:rPr lang="en-US" b="1" dirty="0" smtClean="0">
                <a:solidFill>
                  <a:schemeClr val="accent1"/>
                </a:solidFill>
                <a:latin typeface="Livvic" panose="020B0604020202020204" charset="0"/>
              </a:rPr>
              <a:t>Response</a:t>
            </a:r>
            <a:endParaRPr lang="en-US" b="1" dirty="0">
              <a:solidFill>
                <a:schemeClr val="accent1"/>
              </a:solidFill>
              <a:latin typeface="Livvic" panose="020B0604020202020204" charset="0"/>
            </a:endParaRPr>
          </a:p>
        </p:txBody>
      </p:sp>
      <p:sp>
        <p:nvSpPr>
          <p:cNvPr id="36" name="TextBox 35"/>
          <p:cNvSpPr txBox="1"/>
          <p:nvPr/>
        </p:nvSpPr>
        <p:spPr>
          <a:xfrm>
            <a:off x="439757" y="3332729"/>
            <a:ext cx="1240172" cy="307777"/>
          </a:xfrm>
          <a:prstGeom prst="rect">
            <a:avLst/>
          </a:prstGeom>
          <a:noFill/>
        </p:spPr>
        <p:txBody>
          <a:bodyPr wrap="square" rtlCol="0">
            <a:spAutoFit/>
          </a:bodyPr>
          <a:lstStyle/>
          <a:p>
            <a:pPr algn="ctr"/>
            <a:r>
              <a:rPr lang="en-US" b="1" dirty="0" smtClean="0">
                <a:solidFill>
                  <a:schemeClr val="accent1"/>
                </a:solidFill>
                <a:latin typeface="Livvic" panose="020B0604020202020204" charset="0"/>
              </a:rPr>
              <a:t>Browser</a:t>
            </a:r>
            <a:endParaRPr lang="en-US" b="1" dirty="0">
              <a:solidFill>
                <a:schemeClr val="accent1"/>
              </a:solidFill>
              <a:latin typeface="Livvic" panose="020B0604020202020204" charset="0"/>
            </a:endParaRPr>
          </a:p>
        </p:txBody>
      </p:sp>
      <p:sp>
        <p:nvSpPr>
          <p:cNvPr id="37" name="TextBox 36"/>
          <p:cNvSpPr txBox="1"/>
          <p:nvPr/>
        </p:nvSpPr>
        <p:spPr>
          <a:xfrm>
            <a:off x="7394714" y="3337467"/>
            <a:ext cx="1261494" cy="307777"/>
          </a:xfrm>
          <a:prstGeom prst="rect">
            <a:avLst/>
          </a:prstGeom>
          <a:noFill/>
        </p:spPr>
        <p:txBody>
          <a:bodyPr wrap="square" rtlCol="0">
            <a:spAutoFit/>
          </a:bodyPr>
          <a:lstStyle/>
          <a:p>
            <a:pPr algn="ctr"/>
            <a:r>
              <a:rPr lang="en-US" b="1" dirty="0" smtClean="0">
                <a:solidFill>
                  <a:schemeClr val="accent1"/>
                </a:solidFill>
                <a:latin typeface="Livvic" panose="020B0604020202020204" charset="0"/>
              </a:rPr>
              <a:t>Web Server</a:t>
            </a:r>
            <a:endParaRPr lang="en-US" b="1" dirty="0">
              <a:solidFill>
                <a:schemeClr val="accent1"/>
              </a:solidFill>
              <a:latin typeface="Livvic" panose="020B0604020202020204" charset="0"/>
            </a:endParaRPr>
          </a:p>
        </p:txBody>
      </p:sp>
      <p:sp>
        <p:nvSpPr>
          <p:cNvPr id="38" name="Google Shape;420;p43"/>
          <p:cNvSpPr/>
          <p:nvPr/>
        </p:nvSpPr>
        <p:spPr>
          <a:xfrm>
            <a:off x="0" y="579769"/>
            <a:ext cx="2948940" cy="329394"/>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0;p43"/>
          <p:cNvSpPr/>
          <p:nvPr/>
        </p:nvSpPr>
        <p:spPr>
          <a:xfrm>
            <a:off x="6195060" y="4251322"/>
            <a:ext cx="2948940" cy="329394"/>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TextBox 24"/>
          <p:cNvSpPr txBox="1"/>
          <p:nvPr/>
        </p:nvSpPr>
        <p:spPr>
          <a:xfrm>
            <a:off x="-1" y="3640506"/>
            <a:ext cx="9134853" cy="307777"/>
          </a:xfrm>
          <a:prstGeom prst="rect">
            <a:avLst/>
          </a:prstGeom>
          <a:noFill/>
        </p:spPr>
        <p:txBody>
          <a:bodyPr wrap="square" rtlCol="0">
            <a:spAutoFit/>
          </a:bodyPr>
          <a:lstStyle/>
          <a:p>
            <a:pPr algn="ctr"/>
            <a:r>
              <a:rPr lang="en-US" b="1" i="1" dirty="0" smtClean="0">
                <a:solidFill>
                  <a:schemeClr val="accent1"/>
                </a:solidFill>
                <a:latin typeface="Livvic" panose="020B0604020202020204" charset="0"/>
              </a:rPr>
              <a:t>HTTP Protocol</a:t>
            </a:r>
            <a:endParaRPr lang="en-US" b="1" i="1" dirty="0">
              <a:solidFill>
                <a:schemeClr val="accent1"/>
              </a:solidFill>
              <a:latin typeface="Livvic" panose="020B0604020202020204" charset="0"/>
            </a:endParaRPr>
          </a:p>
        </p:txBody>
      </p:sp>
    </p:spTree>
    <p:extLst>
      <p:ext uri="{BB962C8B-B14F-4D97-AF65-F5344CB8AC3E}">
        <p14:creationId xmlns:p14="http://schemas.microsoft.com/office/powerpoint/2010/main" val="2927723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right)">
                                      <p:cBhvr>
                                        <p:cTn id="10" dur="500"/>
                                        <p:tgtEl>
                                          <p:spTgt spid="3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anim calcmode="lin" valueType="num">
                                      <p:cBhvr>
                                        <p:cTn id="20" dur="500" fill="hold"/>
                                        <p:tgtEl>
                                          <p:spTgt spid="3074"/>
                                        </p:tgtEl>
                                        <p:attrNameLst>
                                          <p:attrName>ppt_x</p:attrName>
                                        </p:attrNameLst>
                                      </p:cBhvr>
                                      <p:tavLst>
                                        <p:tav tm="0">
                                          <p:val>
                                            <p:strVal val="#ppt_x"/>
                                          </p:val>
                                        </p:tav>
                                        <p:tav tm="100000">
                                          <p:val>
                                            <p:strVal val="#ppt_x"/>
                                          </p:val>
                                        </p:tav>
                                      </p:tavLst>
                                    </p:anim>
                                    <p:anim calcmode="lin" valueType="num">
                                      <p:cBhvr>
                                        <p:cTn id="21" dur="500" fill="hold"/>
                                        <p:tgtEl>
                                          <p:spTgt spid="307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anim calcmode="lin" valueType="num">
                                      <p:cBhvr>
                                        <p:cTn id="25" dur="500" fill="hold"/>
                                        <p:tgtEl>
                                          <p:spTgt spid="36"/>
                                        </p:tgtEl>
                                        <p:attrNameLst>
                                          <p:attrName>ppt_x</p:attrName>
                                        </p:attrNameLst>
                                      </p:cBhvr>
                                      <p:tavLst>
                                        <p:tav tm="0">
                                          <p:val>
                                            <p:strVal val="#ppt_x"/>
                                          </p:val>
                                        </p:tav>
                                        <p:tav tm="100000">
                                          <p:val>
                                            <p:strVal val="#ppt_x"/>
                                          </p:val>
                                        </p:tav>
                                      </p:tavLst>
                                    </p:anim>
                                    <p:anim calcmode="lin" valueType="num">
                                      <p:cBhvr>
                                        <p:cTn id="26" dur="500" fill="hold"/>
                                        <p:tgtEl>
                                          <p:spTgt spid="3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anim calcmode="lin" valueType="num">
                                      <p:cBhvr>
                                        <p:cTn id="30" dur="500" fill="hold"/>
                                        <p:tgtEl>
                                          <p:spTgt spid="37"/>
                                        </p:tgtEl>
                                        <p:attrNameLst>
                                          <p:attrName>ppt_x</p:attrName>
                                        </p:attrNameLst>
                                      </p:cBhvr>
                                      <p:tavLst>
                                        <p:tav tm="0">
                                          <p:val>
                                            <p:strVal val="#ppt_x"/>
                                          </p:val>
                                        </p:tav>
                                        <p:tav tm="100000">
                                          <p:val>
                                            <p:strVal val="#ppt_x"/>
                                          </p:val>
                                        </p:tav>
                                      </p:tavLst>
                                    </p:anim>
                                    <p:anim calcmode="lin" valueType="num">
                                      <p:cBhvr>
                                        <p:cTn id="31" dur="500" fill="hold"/>
                                        <p:tgtEl>
                                          <p:spTgt spid="3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anim calcmode="lin" valueType="num">
                                      <p:cBhvr>
                                        <p:cTn id="35" dur="500" fill="hold"/>
                                        <p:tgtEl>
                                          <p:spTgt spid="12"/>
                                        </p:tgtEl>
                                        <p:attrNameLst>
                                          <p:attrName>ppt_x</p:attrName>
                                        </p:attrNameLst>
                                      </p:cBhvr>
                                      <p:tavLst>
                                        <p:tav tm="0">
                                          <p:val>
                                            <p:strVal val="#ppt_x"/>
                                          </p:val>
                                        </p:tav>
                                        <p:tav tm="100000">
                                          <p:val>
                                            <p:strVal val="#ppt_x"/>
                                          </p:val>
                                        </p:tav>
                                      </p:tavLst>
                                    </p:anim>
                                    <p:anim calcmode="lin" valueType="num">
                                      <p:cBhvr>
                                        <p:cTn id="36" dur="5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76"/>
                                        </p:tgtEl>
                                        <p:attrNameLst>
                                          <p:attrName>style.visibility</p:attrName>
                                        </p:attrNameLst>
                                      </p:cBhvr>
                                      <p:to>
                                        <p:strVal val="visible"/>
                                      </p:to>
                                    </p:set>
                                    <p:animEffect transition="in" filter="fade">
                                      <p:cBhvr>
                                        <p:cTn id="39" dur="500"/>
                                        <p:tgtEl>
                                          <p:spTgt spid="3076"/>
                                        </p:tgtEl>
                                      </p:cBhvr>
                                    </p:animEffect>
                                    <p:anim calcmode="lin" valueType="num">
                                      <p:cBhvr>
                                        <p:cTn id="40" dur="500" fill="hold"/>
                                        <p:tgtEl>
                                          <p:spTgt spid="3076"/>
                                        </p:tgtEl>
                                        <p:attrNameLst>
                                          <p:attrName>ppt_x</p:attrName>
                                        </p:attrNameLst>
                                      </p:cBhvr>
                                      <p:tavLst>
                                        <p:tav tm="0">
                                          <p:val>
                                            <p:strVal val="#ppt_x"/>
                                          </p:val>
                                        </p:tav>
                                        <p:tav tm="100000">
                                          <p:val>
                                            <p:strVal val="#ppt_x"/>
                                          </p:val>
                                        </p:tav>
                                      </p:tavLst>
                                    </p:anim>
                                    <p:anim calcmode="lin" valueType="num">
                                      <p:cBhvr>
                                        <p:cTn id="41" dur="5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right)">
                                      <p:cBhvr>
                                        <p:cTn id="58" dur="500"/>
                                        <p:tgtEl>
                                          <p:spTgt spid="33"/>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right)">
                                      <p:cBhvr>
                                        <p:cTn id="61" dur="500"/>
                                        <p:tgtEl>
                                          <p:spTgt spid="31"/>
                                        </p:tgtEl>
                                      </p:cBhvr>
                                    </p:animEffect>
                                  </p:childTnLst>
                                </p:cTn>
                              </p:par>
                            </p:childTnLst>
                          </p:cTn>
                        </p:par>
                        <p:par>
                          <p:cTn id="62" fill="hold">
                            <p:stCondLst>
                              <p:cond delay="500"/>
                            </p:stCondLst>
                            <p:childTnLst>
                              <p:par>
                                <p:cTn id="63" presetID="22" presetClass="entr" presetSubtype="2"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right)">
                                      <p:cBhvr>
                                        <p:cTn id="65" dur="500"/>
                                        <p:tgtEl>
                                          <p:spTgt spid="35"/>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31" grpId="0" animBg="1"/>
      <p:bldP spid="32" grpId="0" animBg="1"/>
      <p:bldP spid="33" grpId="0" animBg="1"/>
      <p:bldP spid="23" grpId="0"/>
      <p:bldP spid="35" grpId="0"/>
      <p:bldP spid="36" grpId="0"/>
      <p:bldP spid="37" grpId="0"/>
      <p:bldP spid="38" grpId="0" animBg="1"/>
      <p:bldP spid="39"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1639567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3">
            <a:alphaModFix/>
          </a:blip>
          <a:srcRect l="25616" r="25616"/>
          <a:stretch/>
        </p:blipFill>
        <p:spPr>
          <a:xfrm>
            <a:off x="5381625" y="0"/>
            <a:ext cx="3762373" cy="5143500"/>
          </a:xfrm>
          <a:prstGeom prst="rect">
            <a:avLst/>
          </a:prstGeom>
          <a:noFill/>
          <a:ln>
            <a:noFill/>
          </a:ln>
        </p:spPr>
      </p:pic>
      <p:sp>
        <p:nvSpPr>
          <p:cNvPr id="163" name="Google Shape;163;p27"/>
          <p:cNvSpPr/>
          <p:nvPr/>
        </p:nvSpPr>
        <p:spPr>
          <a:xfrm>
            <a:off x="4819650" y="1577400"/>
            <a:ext cx="29910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7"/>
          <p:cNvSpPr txBox="1">
            <a:spLocks noGrp="1"/>
          </p:cNvSpPr>
          <p:nvPr>
            <p:ph type="subTitle" idx="1"/>
          </p:nvPr>
        </p:nvSpPr>
        <p:spPr>
          <a:xfrm flipH="1">
            <a:off x="708814" y="2348813"/>
            <a:ext cx="3764122" cy="117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600" b="1" dirty="0" err="1" smtClean="0">
                <a:latin typeface="+mj-lt"/>
              </a:rPr>
              <a:t>Thành</a:t>
            </a:r>
            <a:r>
              <a:rPr lang="en-US" sz="1600" b="1" dirty="0" smtClean="0">
                <a:latin typeface="+mj-lt"/>
              </a:rPr>
              <a:t> </a:t>
            </a:r>
            <a:r>
              <a:rPr lang="en-US" sz="1600" b="1" dirty="0" err="1" smtClean="0">
                <a:latin typeface="+mj-lt"/>
              </a:rPr>
              <a:t>viên</a:t>
            </a:r>
            <a:r>
              <a:rPr lang="en-US" sz="1600" b="1" dirty="0" smtClean="0">
                <a:latin typeface="+mj-lt"/>
              </a:rPr>
              <a:t> của </a:t>
            </a:r>
            <a:r>
              <a:rPr lang="en-US" sz="1600" b="1" dirty="0" err="1" smtClean="0">
                <a:latin typeface="+mj-lt"/>
              </a:rPr>
              <a:t>nhóm</a:t>
            </a:r>
            <a:r>
              <a:rPr lang="en-US" sz="1600" b="1" dirty="0" smtClean="0">
                <a:latin typeface="+mj-lt"/>
              </a:rPr>
              <a:t> </a:t>
            </a:r>
            <a:r>
              <a:rPr lang="en-US" sz="1600" b="1" dirty="0" err="1" smtClean="0">
                <a:latin typeface="+mj-lt"/>
              </a:rPr>
              <a:t>bao</a:t>
            </a:r>
            <a:r>
              <a:rPr lang="en-US" sz="1600" b="1" dirty="0" smtClean="0">
                <a:latin typeface="+mj-lt"/>
              </a:rPr>
              <a:t> </a:t>
            </a:r>
            <a:r>
              <a:rPr lang="en-US" sz="1600" b="1" dirty="0" err="1" smtClean="0">
                <a:latin typeface="+mj-lt"/>
              </a:rPr>
              <a:t>gồm</a:t>
            </a:r>
            <a:r>
              <a:rPr lang="en-US" sz="1600" b="1" dirty="0" smtClean="0">
                <a:latin typeface="+mj-lt"/>
              </a:rPr>
              <a:t>:</a:t>
            </a:r>
          </a:p>
          <a:p>
            <a:pPr marL="0" lvl="0" indent="0" algn="r" rtl="0">
              <a:spcBef>
                <a:spcPts val="0"/>
              </a:spcBef>
              <a:spcAft>
                <a:spcPts val="0"/>
              </a:spcAft>
              <a:buClr>
                <a:schemeClr val="dk1"/>
              </a:buClr>
              <a:buSzPts val="1100"/>
              <a:buFont typeface="Arial"/>
              <a:buNone/>
            </a:pPr>
            <a:r>
              <a:rPr lang="en-US" sz="1600" b="1" dirty="0" smtClean="0">
                <a:latin typeface="+mj-lt"/>
              </a:rPr>
              <a:t> </a:t>
            </a:r>
          </a:p>
          <a:p>
            <a:pPr marL="0" lvl="0" indent="0">
              <a:buClr>
                <a:schemeClr val="dk1"/>
              </a:buClr>
              <a:buSzPts val="1100"/>
            </a:pPr>
            <a:r>
              <a:rPr lang="en-US" sz="1600" b="1" dirty="0" smtClean="0">
                <a:latin typeface="+mj-lt"/>
              </a:rPr>
              <a:t>Nguyễn Đình Khiêm </a:t>
            </a:r>
            <a:r>
              <a:rPr lang="en-US" sz="1600" b="1" dirty="0">
                <a:latin typeface="+mj-lt"/>
              </a:rPr>
              <a:t>– </a:t>
            </a:r>
            <a:r>
              <a:rPr lang="en-US" sz="1600" b="1" dirty="0" smtClean="0">
                <a:latin typeface="+mj-lt"/>
              </a:rPr>
              <a:t>2186300559</a:t>
            </a:r>
            <a:endParaRPr sz="1600" b="1" dirty="0">
              <a:latin typeface="+mj-lt"/>
            </a:endParaRPr>
          </a:p>
          <a:p>
            <a:pPr marL="0" indent="0"/>
            <a:r>
              <a:rPr lang="en-US" sz="1600" b="1" dirty="0">
                <a:latin typeface="+mj-lt"/>
              </a:rPr>
              <a:t>Nguyễn </a:t>
            </a:r>
            <a:r>
              <a:rPr lang="en-US" sz="1600" b="1" dirty="0" err="1">
                <a:latin typeface="+mj-lt"/>
              </a:rPr>
              <a:t>Văn</a:t>
            </a:r>
            <a:r>
              <a:rPr lang="en-US" sz="1600" b="1" dirty="0">
                <a:latin typeface="+mj-lt"/>
              </a:rPr>
              <a:t> </a:t>
            </a:r>
            <a:r>
              <a:rPr lang="en-US" sz="1600" b="1" dirty="0" err="1">
                <a:latin typeface="+mj-lt"/>
              </a:rPr>
              <a:t>Thành</a:t>
            </a:r>
            <a:r>
              <a:rPr lang="en-US" sz="1600" b="1" dirty="0">
                <a:latin typeface="+mj-lt"/>
              </a:rPr>
              <a:t> </a:t>
            </a:r>
            <a:r>
              <a:rPr lang="en-US" sz="1600" b="1" dirty="0" err="1">
                <a:latin typeface="+mj-lt"/>
              </a:rPr>
              <a:t>Đạt</a:t>
            </a:r>
            <a:r>
              <a:rPr lang="en-US" sz="1600" b="1" dirty="0">
                <a:latin typeface="+mj-lt"/>
              </a:rPr>
              <a:t> – </a:t>
            </a:r>
            <a:r>
              <a:rPr lang="en-US" sz="1600" b="1" dirty="0" smtClean="0">
                <a:latin typeface="+mj-lt"/>
              </a:rPr>
              <a:t>2186300021</a:t>
            </a:r>
            <a:endParaRPr lang="en-US" sz="1600" b="1" dirty="0">
              <a:latin typeface="+mj-lt"/>
            </a:endParaRPr>
          </a:p>
          <a:p>
            <a:pPr marL="0" lvl="0" indent="0" algn="r" rtl="0">
              <a:spcBef>
                <a:spcPts val="0"/>
              </a:spcBef>
              <a:spcAft>
                <a:spcPts val="0"/>
              </a:spcAft>
              <a:buNone/>
            </a:pPr>
            <a:endParaRPr sz="1600" b="1" dirty="0">
              <a:latin typeface="+mj-lt"/>
            </a:endParaRPr>
          </a:p>
        </p:txBody>
      </p:sp>
      <p:sp>
        <p:nvSpPr>
          <p:cNvPr id="165" name="Google Shape;165;p27"/>
          <p:cNvSpPr txBox="1">
            <a:spLocks noGrp="1"/>
          </p:cNvSpPr>
          <p:nvPr>
            <p:ph type="title"/>
          </p:nvPr>
        </p:nvSpPr>
        <p:spPr>
          <a:xfrm>
            <a:off x="974936" y="1627063"/>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OUR </a:t>
            </a:r>
            <a:r>
              <a:rPr lang="en" dirty="0" smtClean="0"/>
              <a:t>TEAM</a:t>
            </a:r>
            <a:endParaRPr dirty="0"/>
          </a:p>
        </p:txBody>
      </p:sp>
      <p:pic>
        <p:nvPicPr>
          <p:cNvPr id="166" name="Google Shape;166;p27"/>
          <p:cNvPicPr preferRelativeResize="0"/>
          <p:nvPr/>
        </p:nvPicPr>
        <p:blipFill rotWithShape="1">
          <a:blip r:embed="rId4">
            <a:alphaModFix/>
          </a:blip>
          <a:srcRect b="30900"/>
          <a:stretch/>
        </p:blipFill>
        <p:spPr>
          <a:xfrm>
            <a:off x="5994461" y="2075413"/>
            <a:ext cx="1231550" cy="982113"/>
          </a:xfrm>
          <a:prstGeom prst="rect">
            <a:avLst/>
          </a:prstGeom>
          <a:noFill/>
          <a:ln>
            <a:noFill/>
          </a:ln>
        </p:spPr>
      </p:pic>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wipe(left)">
                                      <p:cBhvr>
                                        <p:cTn id="12" dur="500"/>
                                        <p:tgtEl>
                                          <p:spTgt spid="16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wipe(left)">
                                      <p:cBhvr>
                                        <p:cTn id="15" dur="500"/>
                                        <p:tgtEl>
                                          <p:spTgt spid="163"/>
                                        </p:tgtEl>
                                      </p:cBhvr>
                                    </p:animEffect>
                                  </p:childTnLst>
                                </p:cTn>
                              </p:par>
                              <p:par>
                                <p:cTn id="16" presetID="22" presetClass="entr" presetSubtype="8"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wipe(left)">
                                      <p:cBhvr>
                                        <p:cTn id="18" dur="500"/>
                                        <p:tgtEl>
                                          <p:spTgt spid="16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64">
                                            <p:txEl>
                                              <p:pRg st="0" end="0"/>
                                            </p:txEl>
                                          </p:spTgt>
                                        </p:tgtEl>
                                        <p:attrNameLst>
                                          <p:attrName>style.visibility</p:attrName>
                                        </p:attrNameLst>
                                      </p:cBhvr>
                                      <p:to>
                                        <p:strVal val="visible"/>
                                      </p:to>
                                    </p:set>
                                    <p:animEffect transition="in" filter="wipe(right)">
                                      <p:cBhvr>
                                        <p:cTn id="21" dur="500"/>
                                        <p:tgtEl>
                                          <p:spTgt spid="164">
                                            <p:txEl>
                                              <p:pRg st="0" end="0"/>
                                            </p:txEl>
                                          </p:spTgt>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64">
                                            <p:txEl>
                                              <p:pRg st="1" end="1"/>
                                            </p:txEl>
                                          </p:spTgt>
                                        </p:tgtEl>
                                        <p:attrNameLst>
                                          <p:attrName>style.visibility</p:attrName>
                                        </p:attrNameLst>
                                      </p:cBhvr>
                                      <p:to>
                                        <p:strVal val="visible"/>
                                      </p:to>
                                    </p:set>
                                    <p:animEffect transition="in" filter="wipe(right)">
                                      <p:cBhvr>
                                        <p:cTn id="24" dur="500"/>
                                        <p:tgtEl>
                                          <p:spTgt spid="164">
                                            <p:txEl>
                                              <p:pRg st="1" end="1"/>
                                            </p:txEl>
                                          </p:spTgt>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64">
                                            <p:txEl>
                                              <p:pRg st="2" end="2"/>
                                            </p:txEl>
                                          </p:spTgt>
                                        </p:tgtEl>
                                        <p:attrNameLst>
                                          <p:attrName>style.visibility</p:attrName>
                                        </p:attrNameLst>
                                      </p:cBhvr>
                                      <p:to>
                                        <p:strVal val="visible"/>
                                      </p:to>
                                    </p:set>
                                    <p:animEffect transition="in" filter="wipe(right)">
                                      <p:cBhvr>
                                        <p:cTn id="27" dur="500"/>
                                        <p:tgtEl>
                                          <p:spTgt spid="164">
                                            <p:txEl>
                                              <p:pRg st="2" end="2"/>
                                            </p:txEl>
                                          </p:spTgt>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64">
                                            <p:txEl>
                                              <p:pRg st="3" end="3"/>
                                            </p:txEl>
                                          </p:spTgt>
                                        </p:tgtEl>
                                        <p:attrNameLst>
                                          <p:attrName>style.visibility</p:attrName>
                                        </p:attrNameLst>
                                      </p:cBhvr>
                                      <p:to>
                                        <p:strVal val="visible"/>
                                      </p:to>
                                    </p:set>
                                    <p:animEffect transition="in" filter="wipe(right)">
                                      <p:cBhvr>
                                        <p:cTn id="30" dur="500"/>
                                        <p:tgtEl>
                                          <p:spTgt spid="164">
                                            <p:txEl>
                                              <p:pRg st="3" end="3"/>
                                            </p:txEl>
                                          </p:spTgt>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65"/>
                                        </p:tgtEl>
                                        <p:attrNameLst>
                                          <p:attrName>style.visibility</p:attrName>
                                        </p:attrNameLst>
                                      </p:cBhvr>
                                      <p:to>
                                        <p:strVal val="visible"/>
                                      </p:to>
                                    </p:set>
                                    <p:animEffect transition="in" filter="wipe(right)">
                                      <p:cBhvr>
                                        <p:cTn id="33" dur="500"/>
                                        <p:tgtEl>
                                          <p:spTgt spid="16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1000"/>
                                        <p:tgtEl>
                                          <p:spTgt spid="162"/>
                                        </p:tgtEl>
                                      </p:cBhvr>
                                    </p:animEffect>
                                    <p:anim calcmode="lin" valueType="num">
                                      <p:cBhvr>
                                        <p:cTn id="38" dur="1000"/>
                                        <p:tgtEl>
                                          <p:spTgt spid="162"/>
                                        </p:tgtEl>
                                        <p:attrNameLst>
                                          <p:attrName>ppt_x</p:attrName>
                                        </p:attrNameLst>
                                      </p:cBhvr>
                                      <p:tavLst>
                                        <p:tav tm="0">
                                          <p:val>
                                            <p:strVal val="ppt_x"/>
                                          </p:val>
                                        </p:tav>
                                        <p:tav tm="100000">
                                          <p:val>
                                            <p:strVal val="ppt_x"/>
                                          </p:val>
                                        </p:tav>
                                      </p:tavLst>
                                    </p:anim>
                                    <p:anim calcmode="lin" valueType="num">
                                      <p:cBhvr>
                                        <p:cTn id="39" dur="1000"/>
                                        <p:tgtEl>
                                          <p:spTgt spid="162"/>
                                        </p:tgtEl>
                                        <p:attrNameLst>
                                          <p:attrName>ppt_y</p:attrName>
                                        </p:attrNameLst>
                                      </p:cBhvr>
                                      <p:tavLst>
                                        <p:tav tm="0">
                                          <p:val>
                                            <p:strVal val="ppt_y"/>
                                          </p:val>
                                        </p:tav>
                                        <p:tav tm="100000">
                                          <p:val>
                                            <p:strVal val="ppt_y+.1"/>
                                          </p:val>
                                        </p:tav>
                                      </p:tavLst>
                                    </p:anim>
                                    <p:set>
                                      <p:cBhvr>
                                        <p:cTn id="40" dur="1" fill="hold">
                                          <p:stCondLst>
                                            <p:cond delay="999"/>
                                          </p:stCondLst>
                                        </p:cTn>
                                        <p:tgtEl>
                                          <p:spTgt spid="162"/>
                                        </p:tgtEl>
                                        <p:attrNameLst>
                                          <p:attrName>style.visibility</p:attrName>
                                        </p:attrNameLst>
                                      </p:cBhvr>
                                      <p:to>
                                        <p:strVal val="hidden"/>
                                      </p:to>
                                    </p:set>
                                  </p:childTnLst>
                                </p:cTn>
                              </p:par>
                              <p:par>
                                <p:cTn id="41" presetID="42" presetClass="exit" presetSubtype="0" fill="hold" grpId="1" nodeType="withEffect">
                                  <p:stCondLst>
                                    <p:cond delay="0"/>
                                  </p:stCondLst>
                                  <p:childTnLst>
                                    <p:animEffect transition="out" filter="fade">
                                      <p:cBhvr>
                                        <p:cTn id="42" dur="1000"/>
                                        <p:tgtEl>
                                          <p:spTgt spid="167"/>
                                        </p:tgtEl>
                                      </p:cBhvr>
                                    </p:animEffect>
                                    <p:anim calcmode="lin" valueType="num">
                                      <p:cBhvr>
                                        <p:cTn id="43" dur="1000"/>
                                        <p:tgtEl>
                                          <p:spTgt spid="167"/>
                                        </p:tgtEl>
                                        <p:attrNameLst>
                                          <p:attrName>ppt_x</p:attrName>
                                        </p:attrNameLst>
                                      </p:cBhvr>
                                      <p:tavLst>
                                        <p:tav tm="0">
                                          <p:val>
                                            <p:strVal val="ppt_x"/>
                                          </p:val>
                                        </p:tav>
                                        <p:tav tm="100000">
                                          <p:val>
                                            <p:strVal val="ppt_x"/>
                                          </p:val>
                                        </p:tav>
                                      </p:tavLst>
                                    </p:anim>
                                    <p:anim calcmode="lin" valueType="num">
                                      <p:cBhvr>
                                        <p:cTn id="44" dur="1000"/>
                                        <p:tgtEl>
                                          <p:spTgt spid="167"/>
                                        </p:tgtEl>
                                        <p:attrNameLst>
                                          <p:attrName>ppt_y</p:attrName>
                                        </p:attrNameLst>
                                      </p:cBhvr>
                                      <p:tavLst>
                                        <p:tav tm="0">
                                          <p:val>
                                            <p:strVal val="ppt_y"/>
                                          </p:val>
                                        </p:tav>
                                        <p:tav tm="100000">
                                          <p:val>
                                            <p:strVal val="ppt_y+.1"/>
                                          </p:val>
                                        </p:tav>
                                      </p:tavLst>
                                    </p:anim>
                                    <p:set>
                                      <p:cBhvr>
                                        <p:cTn id="45" dur="1" fill="hold">
                                          <p:stCondLst>
                                            <p:cond delay="999"/>
                                          </p:stCondLst>
                                        </p:cTn>
                                        <p:tgtEl>
                                          <p:spTgt spid="167"/>
                                        </p:tgtEl>
                                        <p:attrNameLst>
                                          <p:attrName>style.visibility</p:attrName>
                                        </p:attrNameLst>
                                      </p:cBhvr>
                                      <p:to>
                                        <p:strVal val="hidden"/>
                                      </p:to>
                                    </p:set>
                                  </p:childTnLst>
                                </p:cTn>
                              </p:par>
                              <p:par>
                                <p:cTn id="46" presetID="42" presetClass="exit" presetSubtype="0" fill="hold" grpId="1" nodeType="withEffect">
                                  <p:stCondLst>
                                    <p:cond delay="0"/>
                                  </p:stCondLst>
                                  <p:childTnLst>
                                    <p:animEffect transition="out" filter="fade">
                                      <p:cBhvr>
                                        <p:cTn id="47" dur="1000"/>
                                        <p:tgtEl>
                                          <p:spTgt spid="163"/>
                                        </p:tgtEl>
                                      </p:cBhvr>
                                    </p:animEffect>
                                    <p:anim calcmode="lin" valueType="num">
                                      <p:cBhvr>
                                        <p:cTn id="48" dur="1000"/>
                                        <p:tgtEl>
                                          <p:spTgt spid="163"/>
                                        </p:tgtEl>
                                        <p:attrNameLst>
                                          <p:attrName>ppt_x</p:attrName>
                                        </p:attrNameLst>
                                      </p:cBhvr>
                                      <p:tavLst>
                                        <p:tav tm="0">
                                          <p:val>
                                            <p:strVal val="ppt_x"/>
                                          </p:val>
                                        </p:tav>
                                        <p:tav tm="100000">
                                          <p:val>
                                            <p:strVal val="ppt_x"/>
                                          </p:val>
                                        </p:tav>
                                      </p:tavLst>
                                    </p:anim>
                                    <p:anim calcmode="lin" valueType="num">
                                      <p:cBhvr>
                                        <p:cTn id="49" dur="1000"/>
                                        <p:tgtEl>
                                          <p:spTgt spid="163"/>
                                        </p:tgtEl>
                                        <p:attrNameLst>
                                          <p:attrName>ppt_y</p:attrName>
                                        </p:attrNameLst>
                                      </p:cBhvr>
                                      <p:tavLst>
                                        <p:tav tm="0">
                                          <p:val>
                                            <p:strVal val="ppt_y"/>
                                          </p:val>
                                        </p:tav>
                                        <p:tav tm="100000">
                                          <p:val>
                                            <p:strVal val="ppt_y+.1"/>
                                          </p:val>
                                        </p:tav>
                                      </p:tavLst>
                                    </p:anim>
                                    <p:set>
                                      <p:cBhvr>
                                        <p:cTn id="50" dur="1" fill="hold">
                                          <p:stCondLst>
                                            <p:cond delay="999"/>
                                          </p:stCondLst>
                                        </p:cTn>
                                        <p:tgtEl>
                                          <p:spTgt spid="163"/>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166"/>
                                        </p:tgtEl>
                                      </p:cBhvr>
                                    </p:animEffect>
                                    <p:anim calcmode="lin" valueType="num">
                                      <p:cBhvr>
                                        <p:cTn id="53" dur="1000"/>
                                        <p:tgtEl>
                                          <p:spTgt spid="166"/>
                                        </p:tgtEl>
                                        <p:attrNameLst>
                                          <p:attrName>ppt_x</p:attrName>
                                        </p:attrNameLst>
                                      </p:cBhvr>
                                      <p:tavLst>
                                        <p:tav tm="0">
                                          <p:val>
                                            <p:strVal val="ppt_x"/>
                                          </p:val>
                                        </p:tav>
                                        <p:tav tm="100000">
                                          <p:val>
                                            <p:strVal val="ppt_x"/>
                                          </p:val>
                                        </p:tav>
                                      </p:tavLst>
                                    </p:anim>
                                    <p:anim calcmode="lin" valueType="num">
                                      <p:cBhvr>
                                        <p:cTn id="54" dur="1000"/>
                                        <p:tgtEl>
                                          <p:spTgt spid="166"/>
                                        </p:tgtEl>
                                        <p:attrNameLst>
                                          <p:attrName>ppt_y</p:attrName>
                                        </p:attrNameLst>
                                      </p:cBhvr>
                                      <p:tavLst>
                                        <p:tav tm="0">
                                          <p:val>
                                            <p:strVal val="ppt_y"/>
                                          </p:val>
                                        </p:tav>
                                        <p:tav tm="100000">
                                          <p:val>
                                            <p:strVal val="ppt_y+.1"/>
                                          </p:val>
                                        </p:tav>
                                      </p:tavLst>
                                    </p:anim>
                                    <p:set>
                                      <p:cBhvr>
                                        <p:cTn id="55" dur="1" fill="hold">
                                          <p:stCondLst>
                                            <p:cond delay="999"/>
                                          </p:stCondLst>
                                        </p:cTn>
                                        <p:tgtEl>
                                          <p:spTgt spid="166"/>
                                        </p:tgtEl>
                                        <p:attrNameLst>
                                          <p:attrName>style.visibility</p:attrName>
                                        </p:attrNameLst>
                                      </p:cBhvr>
                                      <p:to>
                                        <p:strVal val="hidden"/>
                                      </p:to>
                                    </p:set>
                                  </p:childTnLst>
                                </p:cTn>
                              </p:par>
                              <p:par>
                                <p:cTn id="56" presetID="42" presetClass="exit" presetSubtype="0" fill="hold" grpId="1" nodeType="withEffect">
                                  <p:stCondLst>
                                    <p:cond delay="0"/>
                                  </p:stCondLst>
                                  <p:childTnLst>
                                    <p:animEffect transition="out" filter="fade">
                                      <p:cBhvr>
                                        <p:cTn id="57" dur="1000"/>
                                        <p:tgtEl>
                                          <p:spTgt spid="164">
                                            <p:txEl>
                                              <p:pRg st="0" end="0"/>
                                            </p:txEl>
                                          </p:spTgt>
                                        </p:tgtEl>
                                      </p:cBhvr>
                                    </p:animEffect>
                                    <p:anim calcmode="lin" valueType="num">
                                      <p:cBhvr>
                                        <p:cTn id="58" dur="1000"/>
                                        <p:tgtEl>
                                          <p:spTgt spid="164">
                                            <p:txEl>
                                              <p:pRg st="0" end="0"/>
                                            </p:txEl>
                                          </p:spTgt>
                                        </p:tgtEl>
                                        <p:attrNameLst>
                                          <p:attrName>ppt_x</p:attrName>
                                        </p:attrNameLst>
                                      </p:cBhvr>
                                      <p:tavLst>
                                        <p:tav tm="0">
                                          <p:val>
                                            <p:strVal val="ppt_x"/>
                                          </p:val>
                                        </p:tav>
                                        <p:tav tm="100000">
                                          <p:val>
                                            <p:strVal val="ppt_x"/>
                                          </p:val>
                                        </p:tav>
                                      </p:tavLst>
                                    </p:anim>
                                    <p:anim calcmode="lin" valueType="num">
                                      <p:cBhvr>
                                        <p:cTn id="59" dur="1000"/>
                                        <p:tgtEl>
                                          <p:spTgt spid="164">
                                            <p:txEl>
                                              <p:pRg st="0" end="0"/>
                                            </p:txEl>
                                          </p:spTgt>
                                        </p:tgtEl>
                                        <p:attrNameLst>
                                          <p:attrName>ppt_y</p:attrName>
                                        </p:attrNameLst>
                                      </p:cBhvr>
                                      <p:tavLst>
                                        <p:tav tm="0">
                                          <p:val>
                                            <p:strVal val="ppt_y"/>
                                          </p:val>
                                        </p:tav>
                                        <p:tav tm="100000">
                                          <p:val>
                                            <p:strVal val="ppt_y+.1"/>
                                          </p:val>
                                        </p:tav>
                                      </p:tavLst>
                                    </p:anim>
                                    <p:set>
                                      <p:cBhvr>
                                        <p:cTn id="60" dur="1" fill="hold">
                                          <p:stCondLst>
                                            <p:cond delay="999"/>
                                          </p:stCondLst>
                                        </p:cTn>
                                        <p:tgtEl>
                                          <p:spTgt spid="164">
                                            <p:txEl>
                                              <p:pRg st="0" end="0"/>
                                            </p:txEl>
                                          </p:spTgt>
                                        </p:tgtEl>
                                        <p:attrNameLst>
                                          <p:attrName>style.visibility</p:attrName>
                                        </p:attrNameLst>
                                      </p:cBhvr>
                                      <p:to>
                                        <p:strVal val="hidden"/>
                                      </p:to>
                                    </p:set>
                                  </p:childTnLst>
                                </p:cTn>
                              </p:par>
                              <p:par>
                                <p:cTn id="61" presetID="42" presetClass="exit" presetSubtype="0" fill="hold" grpId="1" nodeType="withEffect">
                                  <p:stCondLst>
                                    <p:cond delay="0"/>
                                  </p:stCondLst>
                                  <p:childTnLst>
                                    <p:animEffect transition="out" filter="fade">
                                      <p:cBhvr>
                                        <p:cTn id="62" dur="1000"/>
                                        <p:tgtEl>
                                          <p:spTgt spid="164">
                                            <p:txEl>
                                              <p:pRg st="1" end="1"/>
                                            </p:txEl>
                                          </p:spTgt>
                                        </p:tgtEl>
                                      </p:cBhvr>
                                    </p:animEffect>
                                    <p:anim calcmode="lin" valueType="num">
                                      <p:cBhvr>
                                        <p:cTn id="63" dur="1000"/>
                                        <p:tgtEl>
                                          <p:spTgt spid="164">
                                            <p:txEl>
                                              <p:pRg st="1" end="1"/>
                                            </p:txEl>
                                          </p:spTgt>
                                        </p:tgtEl>
                                        <p:attrNameLst>
                                          <p:attrName>ppt_x</p:attrName>
                                        </p:attrNameLst>
                                      </p:cBhvr>
                                      <p:tavLst>
                                        <p:tav tm="0">
                                          <p:val>
                                            <p:strVal val="ppt_x"/>
                                          </p:val>
                                        </p:tav>
                                        <p:tav tm="100000">
                                          <p:val>
                                            <p:strVal val="ppt_x"/>
                                          </p:val>
                                        </p:tav>
                                      </p:tavLst>
                                    </p:anim>
                                    <p:anim calcmode="lin" valueType="num">
                                      <p:cBhvr>
                                        <p:cTn id="64" dur="1000"/>
                                        <p:tgtEl>
                                          <p:spTgt spid="164">
                                            <p:txEl>
                                              <p:pRg st="1" end="1"/>
                                            </p:txEl>
                                          </p:spTgt>
                                        </p:tgtEl>
                                        <p:attrNameLst>
                                          <p:attrName>ppt_y</p:attrName>
                                        </p:attrNameLst>
                                      </p:cBhvr>
                                      <p:tavLst>
                                        <p:tav tm="0">
                                          <p:val>
                                            <p:strVal val="ppt_y"/>
                                          </p:val>
                                        </p:tav>
                                        <p:tav tm="100000">
                                          <p:val>
                                            <p:strVal val="ppt_y+.1"/>
                                          </p:val>
                                        </p:tav>
                                      </p:tavLst>
                                    </p:anim>
                                    <p:set>
                                      <p:cBhvr>
                                        <p:cTn id="65" dur="1" fill="hold">
                                          <p:stCondLst>
                                            <p:cond delay="999"/>
                                          </p:stCondLst>
                                        </p:cTn>
                                        <p:tgtEl>
                                          <p:spTgt spid="164">
                                            <p:txEl>
                                              <p:pRg st="1" end="1"/>
                                            </p:txEl>
                                          </p:spTgt>
                                        </p:tgtEl>
                                        <p:attrNameLst>
                                          <p:attrName>style.visibility</p:attrName>
                                        </p:attrNameLst>
                                      </p:cBhvr>
                                      <p:to>
                                        <p:strVal val="hidden"/>
                                      </p:to>
                                    </p:set>
                                  </p:childTnLst>
                                </p:cTn>
                              </p:par>
                              <p:par>
                                <p:cTn id="66" presetID="42" presetClass="exit" presetSubtype="0" fill="hold" grpId="1" nodeType="withEffect">
                                  <p:stCondLst>
                                    <p:cond delay="0"/>
                                  </p:stCondLst>
                                  <p:childTnLst>
                                    <p:animEffect transition="out" filter="fade">
                                      <p:cBhvr>
                                        <p:cTn id="67" dur="1000"/>
                                        <p:tgtEl>
                                          <p:spTgt spid="164">
                                            <p:txEl>
                                              <p:pRg st="2" end="2"/>
                                            </p:txEl>
                                          </p:spTgt>
                                        </p:tgtEl>
                                      </p:cBhvr>
                                    </p:animEffect>
                                    <p:anim calcmode="lin" valueType="num">
                                      <p:cBhvr>
                                        <p:cTn id="68" dur="1000"/>
                                        <p:tgtEl>
                                          <p:spTgt spid="164">
                                            <p:txEl>
                                              <p:pRg st="2" end="2"/>
                                            </p:txEl>
                                          </p:spTgt>
                                        </p:tgtEl>
                                        <p:attrNameLst>
                                          <p:attrName>ppt_x</p:attrName>
                                        </p:attrNameLst>
                                      </p:cBhvr>
                                      <p:tavLst>
                                        <p:tav tm="0">
                                          <p:val>
                                            <p:strVal val="ppt_x"/>
                                          </p:val>
                                        </p:tav>
                                        <p:tav tm="100000">
                                          <p:val>
                                            <p:strVal val="ppt_x"/>
                                          </p:val>
                                        </p:tav>
                                      </p:tavLst>
                                    </p:anim>
                                    <p:anim calcmode="lin" valueType="num">
                                      <p:cBhvr>
                                        <p:cTn id="69" dur="1000"/>
                                        <p:tgtEl>
                                          <p:spTgt spid="164">
                                            <p:txEl>
                                              <p:pRg st="2" end="2"/>
                                            </p:txEl>
                                          </p:spTgt>
                                        </p:tgtEl>
                                        <p:attrNameLst>
                                          <p:attrName>ppt_y</p:attrName>
                                        </p:attrNameLst>
                                      </p:cBhvr>
                                      <p:tavLst>
                                        <p:tav tm="0">
                                          <p:val>
                                            <p:strVal val="ppt_y"/>
                                          </p:val>
                                        </p:tav>
                                        <p:tav tm="100000">
                                          <p:val>
                                            <p:strVal val="ppt_y+.1"/>
                                          </p:val>
                                        </p:tav>
                                      </p:tavLst>
                                    </p:anim>
                                    <p:set>
                                      <p:cBhvr>
                                        <p:cTn id="70" dur="1" fill="hold">
                                          <p:stCondLst>
                                            <p:cond delay="999"/>
                                          </p:stCondLst>
                                        </p:cTn>
                                        <p:tgtEl>
                                          <p:spTgt spid="164">
                                            <p:txEl>
                                              <p:pRg st="2" end="2"/>
                                            </p:txEl>
                                          </p:spTgt>
                                        </p:tgtEl>
                                        <p:attrNameLst>
                                          <p:attrName>style.visibility</p:attrName>
                                        </p:attrNameLst>
                                      </p:cBhvr>
                                      <p:to>
                                        <p:strVal val="hidden"/>
                                      </p:to>
                                    </p:set>
                                  </p:childTnLst>
                                </p:cTn>
                              </p:par>
                              <p:par>
                                <p:cTn id="71" presetID="42" presetClass="exit" presetSubtype="0" fill="hold" grpId="1" nodeType="withEffect">
                                  <p:stCondLst>
                                    <p:cond delay="0"/>
                                  </p:stCondLst>
                                  <p:childTnLst>
                                    <p:animEffect transition="out" filter="fade">
                                      <p:cBhvr>
                                        <p:cTn id="72" dur="1000"/>
                                        <p:tgtEl>
                                          <p:spTgt spid="164">
                                            <p:txEl>
                                              <p:pRg st="3" end="3"/>
                                            </p:txEl>
                                          </p:spTgt>
                                        </p:tgtEl>
                                      </p:cBhvr>
                                    </p:animEffect>
                                    <p:anim calcmode="lin" valueType="num">
                                      <p:cBhvr>
                                        <p:cTn id="73" dur="1000"/>
                                        <p:tgtEl>
                                          <p:spTgt spid="164">
                                            <p:txEl>
                                              <p:pRg st="3" end="3"/>
                                            </p:txEl>
                                          </p:spTgt>
                                        </p:tgtEl>
                                        <p:attrNameLst>
                                          <p:attrName>ppt_x</p:attrName>
                                        </p:attrNameLst>
                                      </p:cBhvr>
                                      <p:tavLst>
                                        <p:tav tm="0">
                                          <p:val>
                                            <p:strVal val="ppt_x"/>
                                          </p:val>
                                        </p:tav>
                                        <p:tav tm="100000">
                                          <p:val>
                                            <p:strVal val="ppt_x"/>
                                          </p:val>
                                        </p:tav>
                                      </p:tavLst>
                                    </p:anim>
                                    <p:anim calcmode="lin" valueType="num">
                                      <p:cBhvr>
                                        <p:cTn id="74" dur="1000"/>
                                        <p:tgtEl>
                                          <p:spTgt spid="164">
                                            <p:txEl>
                                              <p:pRg st="3" end="3"/>
                                            </p:txEl>
                                          </p:spTgt>
                                        </p:tgtEl>
                                        <p:attrNameLst>
                                          <p:attrName>ppt_y</p:attrName>
                                        </p:attrNameLst>
                                      </p:cBhvr>
                                      <p:tavLst>
                                        <p:tav tm="0">
                                          <p:val>
                                            <p:strVal val="ppt_y"/>
                                          </p:val>
                                        </p:tav>
                                        <p:tav tm="100000">
                                          <p:val>
                                            <p:strVal val="ppt_y+.1"/>
                                          </p:val>
                                        </p:tav>
                                      </p:tavLst>
                                    </p:anim>
                                    <p:set>
                                      <p:cBhvr>
                                        <p:cTn id="75" dur="1" fill="hold">
                                          <p:stCondLst>
                                            <p:cond delay="999"/>
                                          </p:stCondLst>
                                        </p:cTn>
                                        <p:tgtEl>
                                          <p:spTgt spid="164">
                                            <p:txEl>
                                              <p:pRg st="3" end="3"/>
                                            </p:txEl>
                                          </p:spTgt>
                                        </p:tgtEl>
                                        <p:attrNameLst>
                                          <p:attrName>style.visibility</p:attrName>
                                        </p:attrNameLst>
                                      </p:cBhvr>
                                      <p:to>
                                        <p:strVal val="hidden"/>
                                      </p:to>
                                    </p:set>
                                  </p:childTnLst>
                                </p:cTn>
                              </p:par>
                              <p:par>
                                <p:cTn id="76" presetID="42" presetClass="exit" presetSubtype="0" fill="hold" grpId="1" nodeType="withEffect">
                                  <p:stCondLst>
                                    <p:cond delay="0"/>
                                  </p:stCondLst>
                                  <p:childTnLst>
                                    <p:animEffect transition="out" filter="fade">
                                      <p:cBhvr>
                                        <p:cTn id="77" dur="1000"/>
                                        <p:tgtEl>
                                          <p:spTgt spid="165"/>
                                        </p:tgtEl>
                                      </p:cBhvr>
                                    </p:animEffect>
                                    <p:anim calcmode="lin" valueType="num">
                                      <p:cBhvr>
                                        <p:cTn id="78" dur="1000"/>
                                        <p:tgtEl>
                                          <p:spTgt spid="165"/>
                                        </p:tgtEl>
                                        <p:attrNameLst>
                                          <p:attrName>ppt_x</p:attrName>
                                        </p:attrNameLst>
                                      </p:cBhvr>
                                      <p:tavLst>
                                        <p:tav tm="0">
                                          <p:val>
                                            <p:strVal val="ppt_x"/>
                                          </p:val>
                                        </p:tav>
                                        <p:tav tm="100000">
                                          <p:val>
                                            <p:strVal val="ppt_x"/>
                                          </p:val>
                                        </p:tav>
                                      </p:tavLst>
                                    </p:anim>
                                    <p:anim calcmode="lin" valueType="num">
                                      <p:cBhvr>
                                        <p:cTn id="79" dur="1000"/>
                                        <p:tgtEl>
                                          <p:spTgt spid="165"/>
                                        </p:tgtEl>
                                        <p:attrNameLst>
                                          <p:attrName>ppt_y</p:attrName>
                                        </p:attrNameLst>
                                      </p:cBhvr>
                                      <p:tavLst>
                                        <p:tav tm="0">
                                          <p:val>
                                            <p:strVal val="ppt_y"/>
                                          </p:val>
                                        </p:tav>
                                        <p:tav tm="100000">
                                          <p:val>
                                            <p:strVal val="ppt_y+.1"/>
                                          </p:val>
                                        </p:tav>
                                      </p:tavLst>
                                    </p:anim>
                                    <p:set>
                                      <p:cBhvr>
                                        <p:cTn id="80" dur="1" fill="hold">
                                          <p:stCondLst>
                                            <p:cond delay="999"/>
                                          </p:stCondLst>
                                        </p:cTn>
                                        <p:tgtEl>
                                          <p:spTgt spid="1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3" grpId="1" animBg="1"/>
      <p:bldP spid="164" grpId="0" uiExpand="1" build="p"/>
      <p:bldP spid="164" grpId="1" uiExpand="1" build="p"/>
      <p:bldP spid="165" grpId="0"/>
      <p:bldP spid="165" grpId="1"/>
      <p:bldP spid="167" grpId="0" animBg="1"/>
      <p:bldP spid="16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4"/>
          <p:cNvSpPr/>
          <p:nvPr/>
        </p:nvSpPr>
        <p:spPr>
          <a:xfrm rot="-5400000" flipH="1">
            <a:off x="3281200" y="-725975"/>
            <a:ext cx="2581500" cy="6159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txBox="1">
            <a:spLocks noGrp="1"/>
          </p:cNvSpPr>
          <p:nvPr>
            <p:ph type="title"/>
          </p:nvPr>
        </p:nvSpPr>
        <p:spPr>
          <a:xfrm>
            <a:off x="1492449" y="1062775"/>
            <a:ext cx="6159001" cy="2581501"/>
          </a:xfrm>
          <a:prstGeom prst="rect">
            <a:avLst/>
          </a:prstGeom>
        </p:spPr>
        <p:txBody>
          <a:bodyPr spcFirstLastPara="1" wrap="square" lIns="91425" tIns="91425" rIns="91425" bIns="91425" anchor="ctr" anchorCtr="0">
            <a:noAutofit/>
          </a:bodyPr>
          <a:lstStyle/>
          <a:p>
            <a:pPr lvl="0"/>
            <a:r>
              <a:rPr lang="en-US" sz="4000" dirty="0">
                <a:solidFill>
                  <a:schemeClr val="bg1"/>
                </a:solidFill>
              </a:rPr>
              <a:t>SUMMARY</a:t>
            </a:r>
            <a:endParaRPr sz="4000" dirty="0">
              <a:solidFill>
                <a:schemeClr val="bg1"/>
              </a:solidFill>
              <a:latin typeface="Black Ops One" pitchFamily="2" charset="0"/>
            </a:endParaRPr>
          </a:p>
        </p:txBody>
      </p:sp>
      <p:sp>
        <p:nvSpPr>
          <p:cNvPr id="239" name="Google Shape;239;p34"/>
          <p:cNvSpPr/>
          <p:nvPr/>
        </p:nvSpPr>
        <p:spPr>
          <a:xfrm rot="-5400000" flipH="1">
            <a:off x="593250" y="3993775"/>
            <a:ext cx="556500" cy="17430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rot="-5400000" flipH="1">
            <a:off x="8279175" y="74250"/>
            <a:ext cx="939000" cy="7905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5213307" y="998730"/>
            <a:ext cx="2403763" cy="3248891"/>
          </a:xfrm>
          <a:prstGeom prst="rect">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 Same Side Corner Rectangle 45"/>
          <p:cNvSpPr/>
          <p:nvPr/>
        </p:nvSpPr>
        <p:spPr>
          <a:xfrm flipV="1">
            <a:off x="5296792" y="1034234"/>
            <a:ext cx="2225246" cy="426203"/>
          </a:xfrm>
          <a:prstGeom prst="round2SameRect">
            <a:avLst>
              <a:gd name="adj1" fmla="val 45273"/>
              <a:gd name="adj2" fmla="val 0"/>
            </a:avLst>
          </a:prstGeom>
          <a:solidFill>
            <a:srgbClr val="9E9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475814" y="998730"/>
            <a:ext cx="2403763" cy="3248891"/>
          </a:xfrm>
          <a:prstGeom prst="rect">
            <a:avLst/>
          </a:prstGeom>
          <a:solidFill>
            <a:srgbClr val="9082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 Same Side Corner Rectangle 44"/>
          <p:cNvSpPr/>
          <p:nvPr/>
        </p:nvSpPr>
        <p:spPr>
          <a:xfrm flipV="1">
            <a:off x="1559299" y="1034925"/>
            <a:ext cx="2225246" cy="426203"/>
          </a:xfrm>
          <a:prstGeom prst="round2SameRect">
            <a:avLst>
              <a:gd name="adj1" fmla="val 45273"/>
              <a:gd name="adj2" fmla="val 0"/>
            </a:avLst>
          </a:prstGeom>
          <a:solidFill>
            <a:srgbClr val="9E9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p:cNvSpPr/>
          <p:nvPr/>
        </p:nvSpPr>
        <p:spPr>
          <a:xfrm>
            <a:off x="1632448" y="4293340"/>
            <a:ext cx="426720" cy="325120"/>
          </a:xfrm>
          <a:prstGeom prst="parallelogram">
            <a:avLst>
              <a:gd name="adj" fmla="val 39583"/>
            </a:avLst>
          </a:prstGeom>
          <a:solidFill>
            <a:schemeClr val="accent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arallelogram 30"/>
          <p:cNvSpPr/>
          <p:nvPr/>
        </p:nvSpPr>
        <p:spPr>
          <a:xfrm rot="10800000" flipH="1">
            <a:off x="3285142" y="4293340"/>
            <a:ext cx="426720" cy="325120"/>
          </a:xfrm>
          <a:prstGeom prst="parallelogram">
            <a:avLst>
              <a:gd name="adj" fmla="val 39583"/>
            </a:avLst>
          </a:prstGeom>
          <a:solidFill>
            <a:schemeClr val="accent1"/>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55612"/>
            <a:ext cx="9144000" cy="487500"/>
          </a:xfrm>
        </p:spPr>
        <p:txBody>
          <a:bodyPr/>
          <a:lstStyle/>
          <a:p>
            <a:pPr algn="ctr"/>
            <a:r>
              <a:rPr lang="en-US" dirty="0" smtClean="0">
                <a:solidFill>
                  <a:schemeClr val="tx1"/>
                </a:solidFill>
              </a:rPr>
              <a:t>SUMMARY - </a:t>
            </a:r>
            <a:r>
              <a:rPr lang="en-US" dirty="0">
                <a:solidFill>
                  <a:schemeClr val="tx1"/>
                </a:solidFill>
              </a:rPr>
              <a:t>E</a:t>
            </a:r>
            <a:r>
              <a:rPr lang="en-US" dirty="0" smtClean="0">
                <a:solidFill>
                  <a:schemeClr val="tx1"/>
                </a:solidFill>
              </a:rPr>
              <a:t>VALUTE</a:t>
            </a:r>
            <a:endParaRPr lang="en-US" dirty="0">
              <a:solidFill>
                <a:schemeClr val="tx1"/>
              </a:solidFill>
            </a:endParaRPr>
          </a:p>
        </p:txBody>
      </p:sp>
      <p:sp>
        <p:nvSpPr>
          <p:cNvPr id="28" name="Rounded Rectangle 27"/>
          <p:cNvSpPr/>
          <p:nvPr/>
        </p:nvSpPr>
        <p:spPr>
          <a:xfrm>
            <a:off x="1368057" y="953011"/>
            <a:ext cx="2607733" cy="45719"/>
          </a:xfrm>
          <a:prstGeom prst="round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368056" y="4247621"/>
            <a:ext cx="2607733" cy="45719"/>
          </a:xfrm>
          <a:prstGeom prst="round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475813" y="1078751"/>
            <a:ext cx="2403763" cy="338554"/>
          </a:xfrm>
          <a:prstGeom prst="rect">
            <a:avLst/>
          </a:prstGeom>
          <a:noFill/>
        </p:spPr>
        <p:txBody>
          <a:bodyPr wrap="square" rtlCol="0">
            <a:spAutoFit/>
          </a:bodyPr>
          <a:lstStyle/>
          <a:p>
            <a:r>
              <a:rPr lang="en-US" sz="1600" b="1" dirty="0">
                <a:solidFill>
                  <a:schemeClr val="bg1"/>
                </a:solidFill>
                <a:latin typeface="Livvic" panose="020B0604020202020204" charset="0"/>
              </a:rPr>
              <a:t> </a:t>
            </a:r>
            <a:r>
              <a:rPr lang="en-US" sz="1600" b="1" dirty="0" smtClean="0">
                <a:solidFill>
                  <a:schemeClr val="bg1"/>
                </a:solidFill>
                <a:latin typeface="Livvic" panose="020B0604020202020204" charset="0"/>
              </a:rPr>
              <a:t>             STRENGTHS </a:t>
            </a:r>
            <a:endParaRPr lang="en-US" sz="1600" b="1" dirty="0">
              <a:solidFill>
                <a:schemeClr val="bg1"/>
              </a:solidFill>
              <a:latin typeface="Livvic" panose="020B0604020202020204" charset="0"/>
            </a:endParaRPr>
          </a:p>
        </p:txBody>
      </p:sp>
      <p:sp>
        <p:nvSpPr>
          <p:cNvPr id="37" name="Parallelogram 36"/>
          <p:cNvSpPr/>
          <p:nvPr/>
        </p:nvSpPr>
        <p:spPr>
          <a:xfrm>
            <a:off x="5369941" y="4293340"/>
            <a:ext cx="426720" cy="325120"/>
          </a:xfrm>
          <a:prstGeom prst="parallelogram">
            <a:avLst>
              <a:gd name="adj" fmla="val 39583"/>
            </a:avLst>
          </a:prstGeom>
          <a:solidFill>
            <a:schemeClr val="accent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allelogram 37"/>
          <p:cNvSpPr/>
          <p:nvPr/>
        </p:nvSpPr>
        <p:spPr>
          <a:xfrm rot="10800000" flipH="1">
            <a:off x="7022635" y="4293340"/>
            <a:ext cx="426720" cy="325120"/>
          </a:xfrm>
          <a:prstGeom prst="parallelogram">
            <a:avLst>
              <a:gd name="adj" fmla="val 39583"/>
            </a:avLst>
          </a:prstGeom>
          <a:solidFill>
            <a:schemeClr val="accent1"/>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5105550" y="953011"/>
            <a:ext cx="2607733" cy="45719"/>
          </a:xfrm>
          <a:prstGeom prst="round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5105549" y="4247621"/>
            <a:ext cx="2607733" cy="45719"/>
          </a:xfrm>
          <a:prstGeom prst="round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213306" y="1078751"/>
            <a:ext cx="2403763" cy="338554"/>
          </a:xfrm>
          <a:prstGeom prst="rect">
            <a:avLst/>
          </a:prstGeom>
          <a:noFill/>
        </p:spPr>
        <p:txBody>
          <a:bodyPr wrap="square" rtlCol="0">
            <a:spAutoFit/>
          </a:bodyPr>
          <a:lstStyle/>
          <a:p>
            <a:r>
              <a:rPr lang="en-US" sz="1600" b="1" dirty="0" smtClean="0">
                <a:solidFill>
                  <a:schemeClr val="bg1"/>
                </a:solidFill>
                <a:latin typeface="Livvic" panose="020B0604020202020204" charset="0"/>
              </a:rPr>
              <a:t>             WEAKNESSES</a:t>
            </a:r>
            <a:endParaRPr lang="en-US" sz="1600" b="1" dirty="0">
              <a:solidFill>
                <a:schemeClr val="bg1"/>
              </a:solidFill>
              <a:latin typeface="Livvic" panose="020B0604020202020204" charset="0"/>
            </a:endParaRPr>
          </a:p>
        </p:txBody>
      </p:sp>
      <p:sp>
        <p:nvSpPr>
          <p:cNvPr id="47" name="TextBox 46"/>
          <p:cNvSpPr txBox="1"/>
          <p:nvPr/>
        </p:nvSpPr>
        <p:spPr>
          <a:xfrm>
            <a:off x="1559299" y="1460437"/>
            <a:ext cx="2225246" cy="2677656"/>
          </a:xfrm>
          <a:prstGeom prst="rect">
            <a:avLst/>
          </a:prstGeom>
          <a:noFill/>
        </p:spPr>
        <p:txBody>
          <a:bodyPr wrap="square" rtlCol="0">
            <a:spAutoFit/>
          </a:bodyPr>
          <a:lstStyle/>
          <a:p>
            <a:pPr marL="171450" lvl="1" indent="-171450">
              <a:buClr>
                <a:schemeClr val="bg1"/>
              </a:buClr>
              <a:buFont typeface="Arial" panose="020B0604020202020204" pitchFamily="34" charset="0"/>
              <a:buChar char="•"/>
            </a:pPr>
            <a:r>
              <a:rPr lang="en-US" sz="1200" dirty="0">
                <a:solidFill>
                  <a:schemeClr val="bg1"/>
                </a:solidFill>
              </a:rPr>
              <a:t> Là hệ </a:t>
            </a:r>
            <a:r>
              <a:rPr lang="en-US" sz="1200" dirty="0" err="1">
                <a:solidFill>
                  <a:schemeClr val="bg1"/>
                </a:solidFill>
              </a:rPr>
              <a:t>thống</a:t>
            </a:r>
            <a:r>
              <a:rPr lang="en-US" sz="1200" dirty="0">
                <a:solidFill>
                  <a:schemeClr val="bg1"/>
                </a:solidFill>
              </a:rPr>
              <a:t> </a:t>
            </a:r>
            <a:r>
              <a:rPr lang="en-US" sz="1200" dirty="0" err="1">
                <a:solidFill>
                  <a:schemeClr val="bg1"/>
                </a:solidFill>
              </a:rPr>
              <a:t>điều</a:t>
            </a:r>
            <a:r>
              <a:rPr lang="en-US" sz="1200" dirty="0">
                <a:solidFill>
                  <a:schemeClr val="bg1"/>
                </a:solidFill>
              </a:rPr>
              <a:t> </a:t>
            </a:r>
            <a:r>
              <a:rPr lang="en-US" sz="1200" dirty="0" err="1">
                <a:solidFill>
                  <a:schemeClr val="bg1"/>
                </a:solidFill>
              </a:rPr>
              <a:t>khiển</a:t>
            </a:r>
            <a:r>
              <a:rPr lang="en-US" sz="1200" dirty="0">
                <a:solidFill>
                  <a:schemeClr val="bg1"/>
                </a:solidFill>
              </a:rPr>
              <a:t> </a:t>
            </a:r>
            <a:r>
              <a:rPr lang="en-US" sz="1200" dirty="0" err="1">
                <a:solidFill>
                  <a:schemeClr val="bg1"/>
                </a:solidFill>
              </a:rPr>
              <a:t>tự</a:t>
            </a:r>
            <a:r>
              <a:rPr lang="en-US" sz="1200" dirty="0">
                <a:solidFill>
                  <a:schemeClr val="bg1"/>
                </a:solidFill>
              </a:rPr>
              <a:t> </a:t>
            </a:r>
            <a:r>
              <a:rPr lang="en-US" sz="1200" dirty="0" err="1">
                <a:solidFill>
                  <a:schemeClr val="bg1"/>
                </a:solidFill>
              </a:rPr>
              <a:t>động</a:t>
            </a:r>
            <a:r>
              <a:rPr lang="en-US" sz="1200" dirty="0">
                <a:solidFill>
                  <a:schemeClr val="bg1"/>
                </a:solidFill>
              </a:rPr>
              <a:t> </a:t>
            </a:r>
            <a:r>
              <a:rPr lang="en-US" sz="1200" dirty="0" err="1">
                <a:solidFill>
                  <a:schemeClr val="bg1"/>
                </a:solidFill>
              </a:rPr>
              <a:t>nên</a:t>
            </a:r>
            <a:r>
              <a:rPr lang="en-US" sz="1200" dirty="0">
                <a:solidFill>
                  <a:schemeClr val="bg1"/>
                </a:solidFill>
              </a:rPr>
              <a:t> </a:t>
            </a:r>
            <a:r>
              <a:rPr lang="en-US" sz="1200" dirty="0" err="1">
                <a:solidFill>
                  <a:schemeClr val="bg1"/>
                </a:solidFill>
              </a:rPr>
              <a:t>giúp</a:t>
            </a:r>
            <a:r>
              <a:rPr lang="en-US" sz="1200" dirty="0">
                <a:solidFill>
                  <a:schemeClr val="bg1"/>
                </a:solidFill>
              </a:rPr>
              <a:t> </a:t>
            </a:r>
            <a:r>
              <a:rPr lang="en-US" sz="1200" dirty="0" err="1">
                <a:solidFill>
                  <a:schemeClr val="bg1"/>
                </a:solidFill>
              </a:rPr>
              <a:t>ít</a:t>
            </a:r>
            <a:r>
              <a:rPr lang="en-US" sz="1200" dirty="0">
                <a:solidFill>
                  <a:schemeClr val="bg1"/>
                </a:solidFill>
              </a:rPr>
              <a:t> </a:t>
            </a:r>
            <a:r>
              <a:rPr lang="en-US" sz="1200" dirty="0" err="1">
                <a:solidFill>
                  <a:schemeClr val="bg1"/>
                </a:solidFill>
              </a:rPr>
              <a:t>cho</a:t>
            </a:r>
            <a:r>
              <a:rPr lang="en-US" sz="1200" dirty="0">
                <a:solidFill>
                  <a:schemeClr val="bg1"/>
                </a:solidFill>
              </a:rPr>
              <a:t> con người </a:t>
            </a:r>
            <a:r>
              <a:rPr lang="en-US" sz="1200" dirty="0" err="1">
                <a:solidFill>
                  <a:schemeClr val="bg1"/>
                </a:solidFill>
              </a:rPr>
              <a:t>trong</a:t>
            </a:r>
            <a:r>
              <a:rPr lang="en-US" sz="1200" dirty="0">
                <a:solidFill>
                  <a:schemeClr val="bg1"/>
                </a:solidFill>
              </a:rPr>
              <a:t> </a:t>
            </a:r>
            <a:r>
              <a:rPr lang="en-US" sz="1200" dirty="0" err="1">
                <a:solidFill>
                  <a:schemeClr val="bg1"/>
                </a:solidFill>
              </a:rPr>
              <a:t>việc</a:t>
            </a:r>
            <a:r>
              <a:rPr lang="en-US" sz="1200" dirty="0">
                <a:solidFill>
                  <a:schemeClr val="bg1"/>
                </a:solidFill>
              </a:rPr>
              <a:t> </a:t>
            </a:r>
            <a:r>
              <a:rPr lang="en-US" sz="1200" dirty="0" err="1">
                <a:solidFill>
                  <a:schemeClr val="bg1"/>
                </a:solidFill>
              </a:rPr>
              <a:t>thay</a:t>
            </a:r>
            <a:r>
              <a:rPr lang="en-US" sz="1200" dirty="0">
                <a:solidFill>
                  <a:schemeClr val="bg1"/>
                </a:solidFill>
              </a:rPr>
              <a:t> </a:t>
            </a:r>
            <a:r>
              <a:rPr lang="en-US" sz="1200" dirty="0" err="1">
                <a:solidFill>
                  <a:schemeClr val="bg1"/>
                </a:solidFill>
              </a:rPr>
              <a:t>vì</a:t>
            </a:r>
            <a:r>
              <a:rPr lang="en-US" sz="1200" dirty="0">
                <a:solidFill>
                  <a:schemeClr val="bg1"/>
                </a:solidFill>
              </a:rPr>
              <a:t> </a:t>
            </a:r>
            <a:r>
              <a:rPr lang="en-US" sz="1200" dirty="0" err="1">
                <a:solidFill>
                  <a:schemeClr val="bg1"/>
                </a:solidFill>
              </a:rPr>
              <a:t>phải</a:t>
            </a:r>
            <a:r>
              <a:rPr lang="en-US" sz="1200" dirty="0">
                <a:solidFill>
                  <a:schemeClr val="bg1"/>
                </a:solidFill>
              </a:rPr>
              <a:t> </a:t>
            </a:r>
            <a:r>
              <a:rPr lang="en-US" sz="1200" dirty="0" err="1">
                <a:solidFill>
                  <a:schemeClr val="bg1"/>
                </a:solidFill>
              </a:rPr>
              <a:t>đóng</a:t>
            </a:r>
            <a:r>
              <a:rPr lang="en-US" sz="1200" dirty="0">
                <a:solidFill>
                  <a:schemeClr val="bg1"/>
                </a:solidFill>
              </a:rPr>
              <a:t>/ </a:t>
            </a:r>
            <a:r>
              <a:rPr lang="en-US" sz="1200" dirty="0" err="1">
                <a:solidFill>
                  <a:schemeClr val="bg1"/>
                </a:solidFill>
              </a:rPr>
              <a:t>mở</a:t>
            </a:r>
            <a:r>
              <a:rPr lang="en-US" sz="1200" dirty="0">
                <a:solidFill>
                  <a:schemeClr val="bg1"/>
                </a:solidFill>
              </a:rPr>
              <a:t> </a:t>
            </a:r>
            <a:r>
              <a:rPr lang="en-US" sz="1200" dirty="0" err="1">
                <a:solidFill>
                  <a:schemeClr val="bg1"/>
                </a:solidFill>
              </a:rPr>
              <a:t>đèn</a:t>
            </a:r>
            <a:r>
              <a:rPr lang="en-US" sz="1200" dirty="0">
                <a:solidFill>
                  <a:schemeClr val="bg1"/>
                </a:solidFill>
              </a:rPr>
              <a:t> hay </a:t>
            </a:r>
            <a:r>
              <a:rPr lang="en-US" sz="1200" dirty="0" err="1">
                <a:solidFill>
                  <a:schemeClr val="bg1"/>
                </a:solidFill>
              </a:rPr>
              <a:t>giếng</a:t>
            </a:r>
            <a:r>
              <a:rPr lang="en-US" sz="1200" dirty="0">
                <a:solidFill>
                  <a:schemeClr val="bg1"/>
                </a:solidFill>
              </a:rPr>
              <a:t> </a:t>
            </a:r>
            <a:r>
              <a:rPr lang="en-US" sz="1200" dirty="0" err="1">
                <a:solidFill>
                  <a:schemeClr val="bg1"/>
                </a:solidFill>
              </a:rPr>
              <a:t>trời</a:t>
            </a:r>
            <a:r>
              <a:rPr lang="en-US" sz="1200" dirty="0">
                <a:solidFill>
                  <a:schemeClr val="bg1"/>
                </a:solidFill>
              </a:rPr>
              <a:t> 1 cách </a:t>
            </a:r>
            <a:r>
              <a:rPr lang="en-US" sz="1200" dirty="0" err="1">
                <a:solidFill>
                  <a:schemeClr val="bg1"/>
                </a:solidFill>
              </a:rPr>
              <a:t>thủ</a:t>
            </a:r>
            <a:r>
              <a:rPr lang="en-US" sz="1200" dirty="0">
                <a:solidFill>
                  <a:schemeClr val="bg1"/>
                </a:solidFill>
              </a:rPr>
              <a:t> </a:t>
            </a:r>
            <a:r>
              <a:rPr lang="en-US" sz="1200" dirty="0" err="1">
                <a:solidFill>
                  <a:schemeClr val="bg1"/>
                </a:solidFill>
              </a:rPr>
              <a:t>công</a:t>
            </a:r>
            <a:r>
              <a:rPr lang="en-US" sz="1200" dirty="0">
                <a:solidFill>
                  <a:schemeClr val="bg1"/>
                </a:solidFill>
              </a:rPr>
              <a:t> </a:t>
            </a:r>
            <a:r>
              <a:rPr lang="en-US" sz="1200" dirty="0" err="1">
                <a:solidFill>
                  <a:schemeClr val="bg1"/>
                </a:solidFill>
              </a:rPr>
              <a:t>thì</a:t>
            </a:r>
            <a:r>
              <a:rPr lang="en-US" sz="1200" dirty="0">
                <a:solidFill>
                  <a:schemeClr val="bg1"/>
                </a:solidFill>
              </a:rPr>
              <a:t> ta </a:t>
            </a:r>
            <a:r>
              <a:rPr lang="en-US" sz="1200" dirty="0" err="1">
                <a:solidFill>
                  <a:schemeClr val="bg1"/>
                </a:solidFill>
              </a:rPr>
              <a:t>có</a:t>
            </a:r>
            <a:r>
              <a:rPr lang="en-US" sz="1200" dirty="0">
                <a:solidFill>
                  <a:schemeClr val="bg1"/>
                </a:solidFill>
              </a:rPr>
              <a:t> </a:t>
            </a:r>
            <a:r>
              <a:rPr lang="en-US" sz="1200" dirty="0" err="1">
                <a:solidFill>
                  <a:schemeClr val="bg1"/>
                </a:solidFill>
              </a:rPr>
              <a:t>thể</a:t>
            </a:r>
            <a:r>
              <a:rPr lang="en-US" sz="1200" dirty="0">
                <a:solidFill>
                  <a:schemeClr val="bg1"/>
                </a:solidFill>
              </a:rPr>
              <a:t> </a:t>
            </a:r>
            <a:r>
              <a:rPr lang="en-US" sz="1200" dirty="0" err="1">
                <a:solidFill>
                  <a:schemeClr val="bg1"/>
                </a:solidFill>
              </a:rPr>
              <a:t>nhờ</a:t>
            </a:r>
            <a:r>
              <a:rPr lang="en-US" sz="1200" dirty="0">
                <a:solidFill>
                  <a:schemeClr val="bg1"/>
                </a:solidFill>
              </a:rPr>
              <a:t> hệ </a:t>
            </a:r>
            <a:r>
              <a:rPr lang="en-US" sz="1200" dirty="0" err="1">
                <a:solidFill>
                  <a:schemeClr val="bg1"/>
                </a:solidFill>
              </a:rPr>
              <a:t>thống</a:t>
            </a:r>
            <a:r>
              <a:rPr lang="en-US" sz="1200" dirty="0">
                <a:solidFill>
                  <a:schemeClr val="bg1"/>
                </a:solidFill>
              </a:rPr>
              <a:t> </a:t>
            </a:r>
            <a:r>
              <a:rPr lang="en-US" sz="1200" dirty="0" err="1">
                <a:solidFill>
                  <a:schemeClr val="bg1"/>
                </a:solidFill>
              </a:rPr>
              <a:t>làm</a:t>
            </a:r>
            <a:r>
              <a:rPr lang="en-US" sz="1200" dirty="0">
                <a:solidFill>
                  <a:schemeClr val="bg1"/>
                </a:solidFill>
              </a:rPr>
              <a:t> </a:t>
            </a:r>
            <a:r>
              <a:rPr lang="en-US" sz="1200" dirty="0" err="1">
                <a:solidFill>
                  <a:schemeClr val="bg1"/>
                </a:solidFill>
              </a:rPr>
              <a:t>thay</a:t>
            </a:r>
            <a:r>
              <a:rPr lang="en-US" sz="1200" dirty="0">
                <a:solidFill>
                  <a:schemeClr val="bg1"/>
                </a:solidFill>
              </a:rPr>
              <a:t> </a:t>
            </a:r>
            <a:r>
              <a:rPr lang="en-US" sz="1200" dirty="0" err="1">
                <a:solidFill>
                  <a:schemeClr val="bg1"/>
                </a:solidFill>
              </a:rPr>
              <a:t>việc</a:t>
            </a:r>
            <a:r>
              <a:rPr lang="en-US" sz="1200" dirty="0">
                <a:solidFill>
                  <a:schemeClr val="bg1"/>
                </a:solidFill>
              </a:rPr>
              <a:t> </a:t>
            </a:r>
            <a:r>
              <a:rPr lang="en-US" sz="1200" dirty="0" err="1">
                <a:solidFill>
                  <a:schemeClr val="bg1"/>
                </a:solidFill>
              </a:rPr>
              <a:t>ấy</a:t>
            </a:r>
            <a:r>
              <a:rPr lang="en-US" sz="1200" dirty="0">
                <a:solidFill>
                  <a:schemeClr val="bg1"/>
                </a:solidFill>
              </a:rPr>
              <a:t>.</a:t>
            </a:r>
          </a:p>
          <a:p>
            <a:pPr marL="171450" lvl="1" indent="-171450">
              <a:buClr>
                <a:schemeClr val="bg1"/>
              </a:buClr>
              <a:buFont typeface="Arial" panose="020B0604020202020204" pitchFamily="34" charset="0"/>
              <a:buChar char="•"/>
            </a:pPr>
            <a:r>
              <a:rPr lang="en-US" sz="1200" dirty="0">
                <a:solidFill>
                  <a:schemeClr val="bg1"/>
                </a:solidFill>
              </a:rPr>
              <a:t>Hệ </a:t>
            </a:r>
            <a:r>
              <a:rPr lang="en-US" sz="1200" dirty="0" err="1">
                <a:solidFill>
                  <a:schemeClr val="bg1"/>
                </a:solidFill>
              </a:rPr>
              <a:t>thống</a:t>
            </a:r>
            <a:r>
              <a:rPr lang="en-US" sz="1200" dirty="0">
                <a:solidFill>
                  <a:schemeClr val="bg1"/>
                </a:solidFill>
              </a:rPr>
              <a:t> </a:t>
            </a:r>
            <a:r>
              <a:rPr lang="en-US" sz="1200" dirty="0" err="1" smtClean="0">
                <a:solidFill>
                  <a:schemeClr val="bg1"/>
                </a:solidFill>
              </a:rPr>
              <a:t>nhỏ</a:t>
            </a:r>
            <a:r>
              <a:rPr lang="en-US" sz="1200" dirty="0" smtClean="0">
                <a:solidFill>
                  <a:schemeClr val="bg1"/>
                </a:solidFill>
              </a:rPr>
              <a:t>, </a:t>
            </a:r>
            <a:r>
              <a:rPr lang="en-US" sz="1200" dirty="0" err="1" smtClean="0">
                <a:solidFill>
                  <a:schemeClr val="bg1"/>
                </a:solidFill>
              </a:rPr>
              <a:t>có</a:t>
            </a:r>
            <a:r>
              <a:rPr lang="en-US" sz="1200" dirty="0" smtClean="0">
                <a:solidFill>
                  <a:schemeClr val="bg1"/>
                </a:solidFill>
              </a:rPr>
              <a:t> </a:t>
            </a:r>
            <a:r>
              <a:rPr lang="en-US" sz="1200" dirty="0" err="1">
                <a:solidFill>
                  <a:schemeClr val="bg1"/>
                </a:solidFill>
              </a:rPr>
              <a:t>thể</a:t>
            </a:r>
            <a:r>
              <a:rPr lang="en-US" sz="1200" dirty="0">
                <a:solidFill>
                  <a:schemeClr val="bg1"/>
                </a:solidFill>
              </a:rPr>
              <a:t> </a:t>
            </a:r>
            <a:r>
              <a:rPr lang="en-US" sz="1200" dirty="0" err="1">
                <a:solidFill>
                  <a:schemeClr val="bg1"/>
                </a:solidFill>
              </a:rPr>
              <a:t>tháo</a:t>
            </a:r>
            <a:r>
              <a:rPr lang="en-US" sz="1200" dirty="0">
                <a:solidFill>
                  <a:schemeClr val="bg1"/>
                </a:solidFill>
              </a:rPr>
              <a:t> </a:t>
            </a:r>
            <a:r>
              <a:rPr lang="en-US" sz="1200" dirty="0" err="1">
                <a:solidFill>
                  <a:schemeClr val="bg1"/>
                </a:solidFill>
              </a:rPr>
              <a:t>lắp</a:t>
            </a:r>
            <a:r>
              <a:rPr lang="en-US" sz="1200" dirty="0">
                <a:solidFill>
                  <a:schemeClr val="bg1"/>
                </a:solidFill>
              </a:rPr>
              <a:t> </a:t>
            </a:r>
            <a:r>
              <a:rPr lang="en-US" sz="1200" dirty="0" err="1">
                <a:solidFill>
                  <a:schemeClr val="bg1"/>
                </a:solidFill>
              </a:rPr>
              <a:t>đem</a:t>
            </a:r>
            <a:r>
              <a:rPr lang="en-US" sz="1200" dirty="0">
                <a:solidFill>
                  <a:schemeClr val="bg1"/>
                </a:solidFill>
              </a:rPr>
              <a:t> </a:t>
            </a:r>
            <a:r>
              <a:rPr lang="en-US" sz="1200" dirty="0" err="1">
                <a:solidFill>
                  <a:schemeClr val="bg1"/>
                </a:solidFill>
              </a:rPr>
              <a:t>đi</a:t>
            </a:r>
            <a:r>
              <a:rPr lang="en-US" sz="1200" dirty="0">
                <a:solidFill>
                  <a:schemeClr val="bg1"/>
                </a:solidFill>
              </a:rPr>
              <a:t> </a:t>
            </a:r>
            <a:r>
              <a:rPr lang="en-US" sz="1200" dirty="0" err="1">
                <a:solidFill>
                  <a:schemeClr val="bg1"/>
                </a:solidFill>
              </a:rPr>
              <a:t>kháp</a:t>
            </a:r>
            <a:r>
              <a:rPr lang="en-US" sz="1200" dirty="0">
                <a:solidFill>
                  <a:schemeClr val="bg1"/>
                </a:solidFill>
              </a:rPr>
              <a:t> </a:t>
            </a:r>
            <a:r>
              <a:rPr lang="en-US" sz="1200" dirty="0" err="1">
                <a:solidFill>
                  <a:schemeClr val="bg1"/>
                </a:solidFill>
              </a:rPr>
              <a:t>nơi</a:t>
            </a:r>
            <a:r>
              <a:rPr lang="en-US" sz="1200" dirty="0">
                <a:solidFill>
                  <a:schemeClr val="bg1"/>
                </a:solidFill>
              </a:rPr>
              <a:t> 1 cách </a:t>
            </a:r>
            <a:r>
              <a:rPr lang="en-US" sz="1200" dirty="0" err="1">
                <a:solidFill>
                  <a:schemeClr val="bg1"/>
                </a:solidFill>
              </a:rPr>
              <a:t>dễ</a:t>
            </a:r>
            <a:r>
              <a:rPr lang="en-US" sz="1200" dirty="0">
                <a:solidFill>
                  <a:schemeClr val="bg1"/>
                </a:solidFill>
              </a:rPr>
              <a:t> </a:t>
            </a:r>
            <a:r>
              <a:rPr lang="en-US" sz="1200" dirty="0" err="1" smtClean="0">
                <a:solidFill>
                  <a:schemeClr val="bg1"/>
                </a:solidFill>
              </a:rPr>
              <a:t>dàng</a:t>
            </a:r>
            <a:r>
              <a:rPr lang="en-US" sz="1200" dirty="0" smtClean="0">
                <a:solidFill>
                  <a:schemeClr val="bg1"/>
                </a:solidFill>
              </a:rPr>
              <a:t>.</a:t>
            </a:r>
          </a:p>
          <a:p>
            <a:pPr marL="171450" lvl="1" indent="-171450">
              <a:buClr>
                <a:schemeClr val="bg1"/>
              </a:buClr>
              <a:buFont typeface="Arial" panose="020B0604020202020204" pitchFamily="34" charset="0"/>
              <a:buChar char="•"/>
            </a:pPr>
            <a:r>
              <a:rPr lang="en-US" sz="1200" dirty="0" smtClean="0">
                <a:solidFill>
                  <a:schemeClr val="bg1"/>
                </a:solidFill>
              </a:rPr>
              <a:t>Custom </a:t>
            </a:r>
            <a:r>
              <a:rPr lang="en-US" sz="1200" dirty="0" err="1">
                <a:solidFill>
                  <a:schemeClr val="bg1"/>
                </a:solidFill>
              </a:rPr>
              <a:t>lại</a:t>
            </a:r>
            <a:r>
              <a:rPr lang="en-US" sz="1200" dirty="0">
                <a:solidFill>
                  <a:schemeClr val="bg1"/>
                </a:solidFill>
              </a:rPr>
              <a:t> </a:t>
            </a:r>
            <a:r>
              <a:rPr lang="en-US" sz="1200" dirty="0" err="1">
                <a:solidFill>
                  <a:schemeClr val="bg1"/>
                </a:solidFill>
              </a:rPr>
              <a:t>theo</a:t>
            </a:r>
            <a:r>
              <a:rPr lang="en-US" sz="1200" dirty="0">
                <a:solidFill>
                  <a:schemeClr val="bg1"/>
                </a:solidFill>
              </a:rPr>
              <a:t> </a:t>
            </a:r>
            <a:r>
              <a:rPr lang="en-US" sz="1200" dirty="0" err="1">
                <a:solidFill>
                  <a:schemeClr val="bg1"/>
                </a:solidFill>
              </a:rPr>
              <a:t>nhiều</a:t>
            </a:r>
            <a:r>
              <a:rPr lang="en-US" sz="1200" dirty="0">
                <a:solidFill>
                  <a:schemeClr val="bg1"/>
                </a:solidFill>
              </a:rPr>
              <a:t> cách </a:t>
            </a:r>
            <a:r>
              <a:rPr lang="en-US" sz="1200" dirty="0" err="1">
                <a:solidFill>
                  <a:schemeClr val="bg1"/>
                </a:solidFill>
              </a:rPr>
              <a:t>phù</a:t>
            </a:r>
            <a:r>
              <a:rPr lang="en-US" sz="1200" dirty="0">
                <a:solidFill>
                  <a:schemeClr val="bg1"/>
                </a:solidFill>
              </a:rPr>
              <a:t> </a:t>
            </a:r>
            <a:r>
              <a:rPr lang="en-US" sz="1200" dirty="0" err="1">
                <a:solidFill>
                  <a:schemeClr val="bg1"/>
                </a:solidFill>
              </a:rPr>
              <a:t>hợp</a:t>
            </a:r>
            <a:r>
              <a:rPr lang="en-US" sz="1200" dirty="0">
                <a:solidFill>
                  <a:schemeClr val="bg1"/>
                </a:solidFill>
              </a:rPr>
              <a:t> </a:t>
            </a:r>
            <a:r>
              <a:rPr lang="en-US" sz="1200" dirty="0" err="1">
                <a:solidFill>
                  <a:schemeClr val="bg1"/>
                </a:solidFill>
              </a:rPr>
              <a:t>với</a:t>
            </a:r>
            <a:r>
              <a:rPr lang="en-US" sz="1200" dirty="0">
                <a:solidFill>
                  <a:schemeClr val="bg1"/>
                </a:solidFill>
              </a:rPr>
              <a:t> những </a:t>
            </a:r>
            <a:r>
              <a:rPr lang="en-US" sz="1200" dirty="0" err="1">
                <a:solidFill>
                  <a:schemeClr val="bg1"/>
                </a:solidFill>
              </a:rPr>
              <a:t>nhu</a:t>
            </a:r>
            <a:r>
              <a:rPr lang="en-US" sz="1200" dirty="0">
                <a:solidFill>
                  <a:schemeClr val="bg1"/>
                </a:solidFill>
              </a:rPr>
              <a:t> </a:t>
            </a:r>
            <a:r>
              <a:rPr lang="en-US" sz="1200" dirty="0" err="1">
                <a:solidFill>
                  <a:schemeClr val="bg1"/>
                </a:solidFill>
              </a:rPr>
              <a:t>cầu</a:t>
            </a:r>
            <a:r>
              <a:rPr lang="en-US" sz="1200" dirty="0">
                <a:solidFill>
                  <a:schemeClr val="bg1"/>
                </a:solidFill>
              </a:rPr>
              <a:t> </a:t>
            </a:r>
            <a:r>
              <a:rPr lang="en-US" sz="1200" dirty="0" err="1">
                <a:solidFill>
                  <a:schemeClr val="bg1"/>
                </a:solidFill>
              </a:rPr>
              <a:t>khác</a:t>
            </a:r>
            <a:r>
              <a:rPr lang="en-US" sz="1200" dirty="0">
                <a:solidFill>
                  <a:schemeClr val="bg1"/>
                </a:solidFill>
              </a:rPr>
              <a:t> </a:t>
            </a:r>
            <a:r>
              <a:rPr lang="en-US" sz="1200" dirty="0" err="1">
                <a:solidFill>
                  <a:schemeClr val="bg1"/>
                </a:solidFill>
              </a:rPr>
              <a:t>nhau</a:t>
            </a:r>
            <a:r>
              <a:rPr lang="en-US" sz="1200" dirty="0">
                <a:solidFill>
                  <a:schemeClr val="bg1"/>
                </a:solidFill>
              </a:rPr>
              <a:t> </a:t>
            </a:r>
            <a:r>
              <a:rPr lang="en-US" sz="1200" dirty="0" err="1">
                <a:solidFill>
                  <a:schemeClr val="bg1"/>
                </a:solidFill>
              </a:rPr>
              <a:t>miễn</a:t>
            </a:r>
            <a:r>
              <a:rPr lang="en-US" sz="1200" dirty="0">
                <a:solidFill>
                  <a:schemeClr val="bg1"/>
                </a:solidFill>
              </a:rPr>
              <a:t> là </a:t>
            </a:r>
            <a:r>
              <a:rPr lang="en-US" sz="1200" dirty="0" err="1">
                <a:solidFill>
                  <a:schemeClr val="bg1"/>
                </a:solidFill>
              </a:rPr>
              <a:t>kết</a:t>
            </a:r>
            <a:r>
              <a:rPr lang="en-US" sz="1200" dirty="0">
                <a:solidFill>
                  <a:schemeClr val="bg1"/>
                </a:solidFill>
              </a:rPr>
              <a:t> </a:t>
            </a:r>
            <a:r>
              <a:rPr lang="en-US" sz="1200" dirty="0" err="1">
                <a:solidFill>
                  <a:schemeClr val="bg1"/>
                </a:solidFill>
              </a:rPr>
              <a:t>nối</a:t>
            </a:r>
            <a:r>
              <a:rPr lang="en-US" sz="1200" dirty="0">
                <a:solidFill>
                  <a:schemeClr val="bg1"/>
                </a:solidFill>
              </a:rPr>
              <a:t> </a:t>
            </a:r>
            <a:r>
              <a:rPr lang="en-US" sz="1200" dirty="0" err="1">
                <a:solidFill>
                  <a:schemeClr val="bg1"/>
                </a:solidFill>
              </a:rPr>
              <a:t>được</a:t>
            </a:r>
            <a:r>
              <a:rPr lang="en-US" sz="1200" dirty="0">
                <a:solidFill>
                  <a:schemeClr val="bg1"/>
                </a:solidFill>
              </a:rPr>
              <a:t> </a:t>
            </a:r>
            <a:r>
              <a:rPr lang="en-US" sz="1200" dirty="0" err="1">
                <a:solidFill>
                  <a:schemeClr val="bg1"/>
                </a:solidFill>
              </a:rPr>
              <a:t>với</a:t>
            </a:r>
            <a:r>
              <a:rPr lang="en-US" sz="1200" dirty="0">
                <a:solidFill>
                  <a:schemeClr val="bg1"/>
                </a:solidFill>
              </a:rPr>
              <a:t> </a:t>
            </a:r>
            <a:r>
              <a:rPr lang="en-US" sz="1200" dirty="0" err="1">
                <a:solidFill>
                  <a:schemeClr val="bg1"/>
                </a:solidFill>
              </a:rPr>
              <a:t>mạng</a:t>
            </a:r>
            <a:r>
              <a:rPr lang="en-US" sz="1200" dirty="0">
                <a:solidFill>
                  <a:schemeClr val="bg1"/>
                </a:solidFill>
              </a:rPr>
              <a:t>.</a:t>
            </a:r>
          </a:p>
        </p:txBody>
      </p:sp>
      <p:sp>
        <p:nvSpPr>
          <p:cNvPr id="48" name="TextBox 47"/>
          <p:cNvSpPr txBox="1"/>
          <p:nvPr/>
        </p:nvSpPr>
        <p:spPr>
          <a:xfrm>
            <a:off x="5296792" y="1464389"/>
            <a:ext cx="2225246" cy="2308324"/>
          </a:xfrm>
          <a:prstGeom prst="rect">
            <a:avLst/>
          </a:prstGeom>
          <a:noFill/>
        </p:spPr>
        <p:txBody>
          <a:bodyPr wrap="square" rtlCol="0">
            <a:spAutoFit/>
          </a:bodyPr>
          <a:lstStyle/>
          <a:p>
            <a:pPr marL="285750" lvl="0" indent="-285750">
              <a:buClr>
                <a:schemeClr val="bg1"/>
              </a:buClr>
              <a:buFont typeface="Arial" panose="020B0604020202020204" pitchFamily="34" charset="0"/>
              <a:buChar char="•"/>
            </a:pPr>
            <a:r>
              <a:rPr lang="en-US" sz="1200" dirty="0" err="1">
                <a:solidFill>
                  <a:schemeClr val="bg1"/>
                </a:solidFill>
              </a:rPr>
              <a:t>Tốc</a:t>
            </a:r>
            <a:r>
              <a:rPr lang="en-US" sz="1200" dirty="0">
                <a:solidFill>
                  <a:schemeClr val="bg1"/>
                </a:solidFill>
              </a:rPr>
              <a:t> </a:t>
            </a:r>
            <a:r>
              <a:rPr lang="en-US" sz="1200" dirty="0" err="1">
                <a:solidFill>
                  <a:schemeClr val="bg1"/>
                </a:solidFill>
              </a:rPr>
              <a:t>độ</a:t>
            </a:r>
            <a:r>
              <a:rPr lang="en-US" sz="1200" dirty="0">
                <a:solidFill>
                  <a:schemeClr val="bg1"/>
                </a:solidFill>
              </a:rPr>
              <a:t> </a:t>
            </a:r>
            <a:r>
              <a:rPr lang="en-US" sz="1200" dirty="0" err="1">
                <a:solidFill>
                  <a:schemeClr val="bg1"/>
                </a:solidFill>
              </a:rPr>
              <a:t>xử</a:t>
            </a:r>
            <a:r>
              <a:rPr lang="en-US" sz="1200" dirty="0">
                <a:solidFill>
                  <a:schemeClr val="bg1"/>
                </a:solidFill>
              </a:rPr>
              <a:t> </a:t>
            </a:r>
            <a:r>
              <a:rPr lang="en-US" sz="1200" dirty="0" err="1">
                <a:solidFill>
                  <a:schemeClr val="bg1"/>
                </a:solidFill>
              </a:rPr>
              <a:t>lý</a:t>
            </a:r>
            <a:r>
              <a:rPr lang="en-US" sz="1200" dirty="0">
                <a:solidFill>
                  <a:schemeClr val="bg1"/>
                </a:solidFill>
              </a:rPr>
              <a:t> của chip </a:t>
            </a:r>
            <a:r>
              <a:rPr lang="en-US" sz="1200" dirty="0" err="1">
                <a:solidFill>
                  <a:schemeClr val="bg1"/>
                </a:solidFill>
              </a:rPr>
              <a:t>phụ</a:t>
            </a:r>
            <a:r>
              <a:rPr lang="en-US" sz="1200" dirty="0">
                <a:solidFill>
                  <a:schemeClr val="bg1"/>
                </a:solidFill>
              </a:rPr>
              <a:t> </a:t>
            </a:r>
            <a:r>
              <a:rPr lang="en-US" sz="1200" dirty="0" err="1">
                <a:solidFill>
                  <a:schemeClr val="bg1"/>
                </a:solidFill>
              </a:rPr>
              <a:t>thuộc</a:t>
            </a:r>
            <a:r>
              <a:rPr lang="en-US" sz="1200" dirty="0">
                <a:solidFill>
                  <a:schemeClr val="bg1"/>
                </a:solidFill>
              </a:rPr>
              <a:t> </a:t>
            </a:r>
            <a:r>
              <a:rPr lang="en-US" sz="1200" dirty="0" err="1">
                <a:solidFill>
                  <a:schemeClr val="bg1"/>
                </a:solidFill>
              </a:rPr>
              <a:t>khá</a:t>
            </a:r>
            <a:r>
              <a:rPr lang="en-US" sz="1200" dirty="0">
                <a:solidFill>
                  <a:schemeClr val="bg1"/>
                </a:solidFill>
              </a:rPr>
              <a:t> </a:t>
            </a:r>
            <a:r>
              <a:rPr lang="en-US" sz="1200" dirty="0" err="1">
                <a:solidFill>
                  <a:schemeClr val="bg1"/>
                </a:solidFill>
              </a:rPr>
              <a:t>nhiều</a:t>
            </a:r>
            <a:r>
              <a:rPr lang="en-US" sz="1200" dirty="0">
                <a:solidFill>
                  <a:schemeClr val="bg1"/>
                </a:solidFill>
              </a:rPr>
              <a:t> </a:t>
            </a:r>
            <a:r>
              <a:rPr lang="en-US" sz="1200" dirty="0" err="1">
                <a:solidFill>
                  <a:schemeClr val="bg1"/>
                </a:solidFill>
              </a:rPr>
              <a:t>vào</a:t>
            </a:r>
            <a:r>
              <a:rPr lang="en-US" sz="1200" dirty="0">
                <a:solidFill>
                  <a:schemeClr val="bg1"/>
                </a:solidFill>
              </a:rPr>
              <a:t> </a:t>
            </a:r>
            <a:r>
              <a:rPr lang="en-US" sz="1200" dirty="0" err="1">
                <a:solidFill>
                  <a:schemeClr val="bg1"/>
                </a:solidFill>
              </a:rPr>
              <a:t>tốc</a:t>
            </a:r>
            <a:r>
              <a:rPr lang="en-US" sz="1200" dirty="0">
                <a:solidFill>
                  <a:schemeClr val="bg1"/>
                </a:solidFill>
              </a:rPr>
              <a:t> </a:t>
            </a:r>
            <a:r>
              <a:rPr lang="en-US" sz="1200" dirty="0" err="1">
                <a:solidFill>
                  <a:schemeClr val="bg1"/>
                </a:solidFill>
              </a:rPr>
              <a:t>độ</a:t>
            </a:r>
            <a:r>
              <a:rPr lang="en-US" sz="1200" dirty="0">
                <a:solidFill>
                  <a:schemeClr val="bg1"/>
                </a:solidFill>
              </a:rPr>
              <a:t> </a:t>
            </a:r>
            <a:r>
              <a:rPr lang="en-US" sz="1200" dirty="0" err="1">
                <a:solidFill>
                  <a:schemeClr val="bg1"/>
                </a:solidFill>
              </a:rPr>
              <a:t>phản</a:t>
            </a:r>
            <a:r>
              <a:rPr lang="en-US" sz="1200" dirty="0">
                <a:solidFill>
                  <a:schemeClr val="bg1"/>
                </a:solidFill>
              </a:rPr>
              <a:t> </a:t>
            </a:r>
            <a:r>
              <a:rPr lang="en-US" sz="1200" dirty="0" err="1">
                <a:solidFill>
                  <a:schemeClr val="bg1"/>
                </a:solidFill>
              </a:rPr>
              <a:t>hồi</a:t>
            </a:r>
            <a:r>
              <a:rPr lang="en-US" sz="1200" dirty="0">
                <a:solidFill>
                  <a:schemeClr val="bg1"/>
                </a:solidFill>
              </a:rPr>
              <a:t> </a:t>
            </a:r>
            <a:r>
              <a:rPr lang="en-US" sz="1200" dirty="0" err="1">
                <a:solidFill>
                  <a:schemeClr val="bg1"/>
                </a:solidFill>
              </a:rPr>
              <a:t>từ</a:t>
            </a:r>
            <a:r>
              <a:rPr lang="en-US" sz="1200" dirty="0">
                <a:solidFill>
                  <a:schemeClr val="bg1"/>
                </a:solidFill>
              </a:rPr>
              <a:t> API của server.</a:t>
            </a:r>
          </a:p>
          <a:p>
            <a:pPr marL="285750" lvl="0" indent="-285750">
              <a:buClr>
                <a:schemeClr val="bg1"/>
              </a:buClr>
              <a:buFont typeface="Arial" panose="020B0604020202020204" pitchFamily="34" charset="0"/>
              <a:buChar char="•"/>
            </a:pPr>
            <a:r>
              <a:rPr lang="en-US" sz="1200" dirty="0" err="1">
                <a:solidFill>
                  <a:schemeClr val="bg1"/>
                </a:solidFill>
              </a:rPr>
              <a:t>Phụ</a:t>
            </a:r>
            <a:r>
              <a:rPr lang="en-US" sz="1200" dirty="0">
                <a:solidFill>
                  <a:schemeClr val="bg1"/>
                </a:solidFill>
              </a:rPr>
              <a:t> </a:t>
            </a:r>
            <a:r>
              <a:rPr lang="en-US" sz="1200" dirty="0" err="1">
                <a:solidFill>
                  <a:schemeClr val="bg1"/>
                </a:solidFill>
              </a:rPr>
              <a:t>thuộc</a:t>
            </a:r>
            <a:r>
              <a:rPr lang="en-US" sz="1200" dirty="0">
                <a:solidFill>
                  <a:schemeClr val="bg1"/>
                </a:solidFill>
              </a:rPr>
              <a:t> </a:t>
            </a:r>
            <a:r>
              <a:rPr lang="en-US" sz="1200" dirty="0" err="1">
                <a:solidFill>
                  <a:schemeClr val="bg1"/>
                </a:solidFill>
              </a:rPr>
              <a:t>khá</a:t>
            </a:r>
            <a:r>
              <a:rPr lang="en-US" sz="1200" dirty="0">
                <a:solidFill>
                  <a:schemeClr val="bg1"/>
                </a:solidFill>
              </a:rPr>
              <a:t> </a:t>
            </a:r>
            <a:r>
              <a:rPr lang="en-US" sz="1200" dirty="0" err="1">
                <a:solidFill>
                  <a:schemeClr val="bg1"/>
                </a:solidFill>
              </a:rPr>
              <a:t>nhiều</a:t>
            </a:r>
            <a:r>
              <a:rPr lang="en-US" sz="1200" dirty="0">
                <a:solidFill>
                  <a:schemeClr val="bg1"/>
                </a:solidFill>
              </a:rPr>
              <a:t> </a:t>
            </a:r>
            <a:r>
              <a:rPr lang="en-US" sz="1200" dirty="0" err="1">
                <a:solidFill>
                  <a:schemeClr val="bg1"/>
                </a:solidFill>
              </a:rPr>
              <a:t>vào</a:t>
            </a:r>
            <a:r>
              <a:rPr lang="en-US" sz="1200" dirty="0">
                <a:solidFill>
                  <a:schemeClr val="bg1"/>
                </a:solidFill>
              </a:rPr>
              <a:t> internet </a:t>
            </a:r>
            <a:r>
              <a:rPr lang="en-US" sz="1200" dirty="0" err="1">
                <a:solidFill>
                  <a:schemeClr val="bg1"/>
                </a:solidFill>
              </a:rPr>
              <a:t>vô</a:t>
            </a:r>
            <a:r>
              <a:rPr lang="en-US" sz="1200" dirty="0">
                <a:solidFill>
                  <a:schemeClr val="bg1"/>
                </a:solidFill>
              </a:rPr>
              <a:t> dụng </a:t>
            </a:r>
            <a:r>
              <a:rPr lang="en-US" sz="1200" dirty="0" err="1">
                <a:solidFill>
                  <a:schemeClr val="bg1"/>
                </a:solidFill>
              </a:rPr>
              <a:t>nếu</a:t>
            </a:r>
            <a:r>
              <a:rPr lang="en-US" sz="1200" dirty="0">
                <a:solidFill>
                  <a:schemeClr val="bg1"/>
                </a:solidFill>
              </a:rPr>
              <a:t> </a:t>
            </a:r>
            <a:r>
              <a:rPr lang="en-US" sz="1200" dirty="0" err="1">
                <a:solidFill>
                  <a:schemeClr val="bg1"/>
                </a:solidFill>
              </a:rPr>
              <a:t>đem</a:t>
            </a:r>
            <a:r>
              <a:rPr lang="en-US" sz="1200" dirty="0">
                <a:solidFill>
                  <a:schemeClr val="bg1"/>
                </a:solidFill>
              </a:rPr>
              <a:t> </a:t>
            </a:r>
            <a:r>
              <a:rPr lang="en-US" sz="1200" dirty="0" err="1">
                <a:solidFill>
                  <a:schemeClr val="bg1"/>
                </a:solidFill>
              </a:rPr>
              <a:t>đi</a:t>
            </a:r>
            <a:r>
              <a:rPr lang="en-US" sz="1200" dirty="0">
                <a:solidFill>
                  <a:schemeClr val="bg1"/>
                </a:solidFill>
              </a:rPr>
              <a:t> </a:t>
            </a:r>
            <a:r>
              <a:rPr lang="en-US" sz="1200" dirty="0" err="1">
                <a:solidFill>
                  <a:schemeClr val="bg1"/>
                </a:solidFill>
              </a:rPr>
              <a:t>vào</a:t>
            </a:r>
            <a:r>
              <a:rPr lang="en-US" sz="1200" dirty="0">
                <a:solidFill>
                  <a:schemeClr val="bg1"/>
                </a:solidFill>
              </a:rPr>
              <a:t> những </a:t>
            </a:r>
            <a:r>
              <a:rPr lang="en-US" sz="1200" dirty="0" err="1">
                <a:solidFill>
                  <a:schemeClr val="bg1"/>
                </a:solidFill>
              </a:rPr>
              <a:t>môi</a:t>
            </a:r>
            <a:r>
              <a:rPr lang="en-US" sz="1200" dirty="0">
                <a:solidFill>
                  <a:schemeClr val="bg1"/>
                </a:solidFill>
              </a:rPr>
              <a:t> </a:t>
            </a:r>
            <a:r>
              <a:rPr lang="en-US" sz="1200" dirty="0" err="1">
                <a:solidFill>
                  <a:schemeClr val="bg1"/>
                </a:solidFill>
              </a:rPr>
              <a:t>trường</a:t>
            </a:r>
            <a:r>
              <a:rPr lang="en-US" sz="1200" dirty="0">
                <a:solidFill>
                  <a:schemeClr val="bg1"/>
                </a:solidFill>
              </a:rPr>
              <a:t> </a:t>
            </a:r>
            <a:r>
              <a:rPr lang="en-US" sz="1200" dirty="0" err="1">
                <a:solidFill>
                  <a:schemeClr val="bg1"/>
                </a:solidFill>
              </a:rPr>
              <a:t>không</a:t>
            </a:r>
            <a:r>
              <a:rPr lang="en-US" sz="1200" dirty="0">
                <a:solidFill>
                  <a:schemeClr val="bg1"/>
                </a:solidFill>
              </a:rPr>
              <a:t> </a:t>
            </a:r>
            <a:r>
              <a:rPr lang="en-US" sz="1200" dirty="0" err="1">
                <a:solidFill>
                  <a:schemeClr val="bg1"/>
                </a:solidFill>
              </a:rPr>
              <a:t>có</a:t>
            </a:r>
            <a:r>
              <a:rPr lang="en-US" sz="1200" dirty="0">
                <a:solidFill>
                  <a:schemeClr val="bg1"/>
                </a:solidFill>
              </a:rPr>
              <a:t> </a:t>
            </a:r>
            <a:r>
              <a:rPr lang="en-US" sz="1200" dirty="0" err="1">
                <a:solidFill>
                  <a:schemeClr val="bg1"/>
                </a:solidFill>
              </a:rPr>
              <a:t>sóng</a:t>
            </a:r>
            <a:r>
              <a:rPr lang="en-US" sz="1200" dirty="0" smtClean="0">
                <a:solidFill>
                  <a:schemeClr val="bg1"/>
                </a:solidFill>
              </a:rPr>
              <a:t>.</a:t>
            </a:r>
          </a:p>
          <a:p>
            <a:pPr marL="285750" indent="-285750">
              <a:buClr>
                <a:schemeClr val="bg1"/>
              </a:buClr>
              <a:buFont typeface="Arial" panose="020B0604020202020204" pitchFamily="34" charset="0"/>
              <a:buChar char="•"/>
            </a:pPr>
            <a:r>
              <a:rPr lang="en-US" sz="1200" dirty="0" smtClean="0">
                <a:solidFill>
                  <a:schemeClr val="bg1"/>
                </a:solidFill>
              </a:rPr>
              <a:t>Web </a:t>
            </a:r>
            <a:r>
              <a:rPr lang="en-US" sz="1200" dirty="0" err="1" smtClean="0">
                <a:solidFill>
                  <a:schemeClr val="bg1"/>
                </a:solidFill>
              </a:rPr>
              <a:t>không</a:t>
            </a:r>
            <a:r>
              <a:rPr lang="en-US" sz="1200" dirty="0" smtClean="0">
                <a:solidFill>
                  <a:schemeClr val="bg1"/>
                </a:solidFill>
              </a:rPr>
              <a:t> </a:t>
            </a:r>
            <a:r>
              <a:rPr lang="en-US" sz="1200" dirty="0" err="1" smtClean="0">
                <a:solidFill>
                  <a:schemeClr val="bg1"/>
                </a:solidFill>
              </a:rPr>
              <a:t>tự</a:t>
            </a:r>
            <a:r>
              <a:rPr lang="en-US" sz="1200" dirty="0" smtClean="0">
                <a:solidFill>
                  <a:schemeClr val="bg1"/>
                </a:solidFill>
              </a:rPr>
              <a:t> </a:t>
            </a:r>
            <a:r>
              <a:rPr lang="en-US" sz="1200" dirty="0" err="1" smtClean="0">
                <a:solidFill>
                  <a:schemeClr val="bg1"/>
                </a:solidFill>
              </a:rPr>
              <a:t>động</a:t>
            </a:r>
            <a:r>
              <a:rPr lang="en-US" sz="1200" dirty="0" smtClean="0">
                <a:solidFill>
                  <a:schemeClr val="bg1"/>
                </a:solidFill>
              </a:rPr>
              <a:t> </a:t>
            </a:r>
            <a:r>
              <a:rPr lang="en-US" sz="1200" dirty="0" err="1" smtClean="0">
                <a:solidFill>
                  <a:schemeClr val="bg1"/>
                </a:solidFill>
              </a:rPr>
              <a:t>cập</a:t>
            </a:r>
            <a:r>
              <a:rPr lang="en-US" sz="1200" dirty="0" smtClean="0">
                <a:solidFill>
                  <a:schemeClr val="bg1"/>
                </a:solidFill>
              </a:rPr>
              <a:t> </a:t>
            </a:r>
            <a:r>
              <a:rPr lang="en-US" sz="1200" dirty="0" err="1" smtClean="0">
                <a:solidFill>
                  <a:schemeClr val="bg1"/>
                </a:solidFill>
              </a:rPr>
              <a:t>nhật</a:t>
            </a:r>
            <a:r>
              <a:rPr lang="en-US" sz="1200" dirty="0" smtClean="0">
                <a:solidFill>
                  <a:schemeClr val="bg1"/>
                </a:solidFill>
              </a:rPr>
              <a:t> </a:t>
            </a:r>
            <a:r>
              <a:rPr lang="en-US" sz="1200" dirty="0" err="1" smtClean="0">
                <a:solidFill>
                  <a:schemeClr val="bg1"/>
                </a:solidFill>
              </a:rPr>
              <a:t>thông</a:t>
            </a:r>
            <a:r>
              <a:rPr lang="en-US" sz="1200" dirty="0" smtClean="0">
                <a:solidFill>
                  <a:schemeClr val="bg1"/>
                </a:solidFill>
              </a:rPr>
              <a:t> số </a:t>
            </a:r>
            <a:r>
              <a:rPr lang="en-US" sz="1200" dirty="0" err="1" smtClean="0">
                <a:solidFill>
                  <a:schemeClr val="bg1"/>
                </a:solidFill>
              </a:rPr>
              <a:t>mà</a:t>
            </a:r>
            <a:r>
              <a:rPr lang="en-US" sz="1200" dirty="0" smtClean="0">
                <a:solidFill>
                  <a:schemeClr val="bg1"/>
                </a:solidFill>
              </a:rPr>
              <a:t> </a:t>
            </a:r>
            <a:r>
              <a:rPr lang="en-US" sz="1200" dirty="0" err="1" smtClean="0">
                <a:solidFill>
                  <a:schemeClr val="bg1"/>
                </a:solidFill>
              </a:rPr>
              <a:t>phải</a:t>
            </a:r>
            <a:r>
              <a:rPr lang="en-US" sz="1200" dirty="0" smtClean="0">
                <a:solidFill>
                  <a:schemeClr val="bg1"/>
                </a:solidFill>
              </a:rPr>
              <a:t> load </a:t>
            </a:r>
            <a:r>
              <a:rPr lang="en-US" sz="1200" dirty="0" err="1" smtClean="0">
                <a:solidFill>
                  <a:schemeClr val="bg1"/>
                </a:solidFill>
              </a:rPr>
              <a:t>thủ</a:t>
            </a:r>
            <a:r>
              <a:rPr lang="en-US" sz="1200" dirty="0" smtClean="0">
                <a:solidFill>
                  <a:schemeClr val="bg1"/>
                </a:solidFill>
              </a:rPr>
              <a:t> </a:t>
            </a:r>
            <a:r>
              <a:rPr lang="en-US" sz="1200" dirty="0" err="1" smtClean="0">
                <a:solidFill>
                  <a:schemeClr val="bg1"/>
                </a:solidFill>
              </a:rPr>
              <a:t>công</a:t>
            </a:r>
            <a:r>
              <a:rPr lang="en-US" sz="1200" dirty="0" smtClean="0">
                <a:solidFill>
                  <a:schemeClr val="bg1"/>
                </a:solidFill>
              </a:rPr>
              <a:t>.</a:t>
            </a:r>
            <a:endParaRPr lang="en-US" sz="1200" dirty="0">
              <a:solidFill>
                <a:schemeClr val="bg1"/>
              </a:solidFill>
            </a:endParaRPr>
          </a:p>
          <a:p>
            <a:pPr lvl="0">
              <a:buClr>
                <a:schemeClr val="bg1"/>
              </a:buClr>
            </a:pPr>
            <a:endParaRPr lang="en-US" sz="1200" dirty="0">
              <a:solidFill>
                <a:schemeClr val="bg1"/>
              </a:solidFill>
            </a:endParaRPr>
          </a:p>
        </p:txBody>
      </p:sp>
      <p:sp>
        <p:nvSpPr>
          <p:cNvPr id="49" name="Rectangle 48"/>
          <p:cNvSpPr/>
          <p:nvPr/>
        </p:nvSpPr>
        <p:spPr>
          <a:xfrm>
            <a:off x="1" y="1"/>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 y="4563342"/>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8498735" y="4563342"/>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498735" y="0"/>
            <a:ext cx="645265" cy="580158"/>
          </a:xfrm>
          <a:prstGeom prst="rect">
            <a:avLst/>
          </a:prstGeom>
          <a:solidFill>
            <a:srgbClr val="BA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861" y="1078751"/>
            <a:ext cx="344614" cy="344614"/>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15898" y="1072034"/>
            <a:ext cx="338554" cy="338554"/>
          </a:xfrm>
          <a:prstGeom prst="rect">
            <a:avLst/>
          </a:prstGeom>
        </p:spPr>
      </p:pic>
    </p:spTree>
    <p:extLst>
      <p:ext uri="{BB962C8B-B14F-4D97-AF65-F5344CB8AC3E}">
        <p14:creationId xmlns:p14="http://schemas.microsoft.com/office/powerpoint/2010/main" val="1998556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500" fill="hold"/>
                                        <p:tgtEl>
                                          <p:spTgt spid="45"/>
                                        </p:tgtEl>
                                        <p:attrNameLst>
                                          <p:attrName>ppt_x</p:attrName>
                                        </p:attrNameLst>
                                      </p:cBhvr>
                                      <p:tavLst>
                                        <p:tav tm="0">
                                          <p:val>
                                            <p:strVal val="0-#ppt_w/2"/>
                                          </p:val>
                                        </p:tav>
                                        <p:tav tm="100000">
                                          <p:val>
                                            <p:strVal val="#ppt_x"/>
                                          </p:val>
                                        </p:tav>
                                      </p:tavLst>
                                    </p:anim>
                                    <p:anim calcmode="lin" valueType="num">
                                      <p:cBhvr additive="base">
                                        <p:cTn id="17" dur="500" fill="hold"/>
                                        <p:tgtEl>
                                          <p:spTgt spid="45"/>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0-#ppt_w/2"/>
                                          </p:val>
                                        </p:tav>
                                        <p:tav tm="100000">
                                          <p:val>
                                            <p:strVal val="#ppt_x"/>
                                          </p:val>
                                        </p:tav>
                                      </p:tavLst>
                                    </p:anim>
                                    <p:anim calcmode="lin" valueType="num">
                                      <p:cBhvr additive="base">
                                        <p:cTn id="21" dur="500" fill="hold"/>
                                        <p:tgtEl>
                                          <p:spTgt spid="32"/>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0-#ppt_w/2"/>
                                          </p:val>
                                        </p:tav>
                                        <p:tav tm="100000">
                                          <p:val>
                                            <p:strVal val="#ppt_x"/>
                                          </p:val>
                                        </p:tav>
                                      </p:tavLst>
                                    </p:anim>
                                    <p:anim calcmode="lin" valueType="num">
                                      <p:cBhvr additive="base">
                                        <p:cTn id="29" dur="500" fill="hold"/>
                                        <p:tgtEl>
                                          <p:spTgt spid="28"/>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0-#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0-#ppt_w/2"/>
                                          </p:val>
                                        </p:tav>
                                        <p:tav tm="100000">
                                          <p:val>
                                            <p:strVal val="#ppt_x"/>
                                          </p:val>
                                        </p:tav>
                                      </p:tavLst>
                                    </p:anim>
                                    <p:anim calcmode="lin" valueType="num">
                                      <p:cBhvr additive="base">
                                        <p:cTn id="37" dur="500" fill="hold"/>
                                        <p:tgtEl>
                                          <p:spTgt spid="34"/>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500" fill="hold"/>
                                        <p:tgtEl>
                                          <p:spTgt spid="47"/>
                                        </p:tgtEl>
                                        <p:attrNameLst>
                                          <p:attrName>ppt_x</p:attrName>
                                        </p:attrNameLst>
                                      </p:cBhvr>
                                      <p:tavLst>
                                        <p:tav tm="0">
                                          <p:val>
                                            <p:strVal val="0-#ppt_w/2"/>
                                          </p:val>
                                        </p:tav>
                                        <p:tav tm="100000">
                                          <p:val>
                                            <p:strVal val="#ppt_x"/>
                                          </p:val>
                                        </p:tav>
                                      </p:tavLst>
                                    </p:anim>
                                    <p:anim calcmode="lin" valueType="num">
                                      <p:cBhvr additive="base">
                                        <p:cTn id="41" dur="500" fill="hold"/>
                                        <p:tgtEl>
                                          <p:spTgt spid="47"/>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0-#ppt_w/2"/>
                                          </p:val>
                                        </p:tav>
                                        <p:tav tm="100000">
                                          <p:val>
                                            <p:strVal val="#ppt_x"/>
                                          </p:val>
                                        </p:tav>
                                      </p:tavLst>
                                    </p:anim>
                                    <p:anim calcmode="lin" valueType="num">
                                      <p:cBhvr additive="base">
                                        <p:cTn id="45" dur="500" fill="hold"/>
                                        <p:tgtEl>
                                          <p:spTgt spid="53"/>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1+#ppt_w/2"/>
                                          </p:val>
                                        </p:tav>
                                        <p:tav tm="100000">
                                          <p:val>
                                            <p:strVal val="#ppt_x"/>
                                          </p:val>
                                        </p:tav>
                                      </p:tavLst>
                                    </p:anim>
                                    <p:anim calcmode="lin" valueType="num">
                                      <p:cBhvr additive="base">
                                        <p:cTn id="49" dur="500" fill="hold"/>
                                        <p:tgtEl>
                                          <p:spTgt spid="35"/>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1+#ppt_w/2"/>
                                          </p:val>
                                        </p:tav>
                                        <p:tav tm="100000">
                                          <p:val>
                                            <p:strVal val="#ppt_x"/>
                                          </p:val>
                                        </p:tav>
                                      </p:tavLst>
                                    </p:anim>
                                    <p:anim calcmode="lin" valueType="num">
                                      <p:cBhvr additive="base">
                                        <p:cTn id="53" dur="500" fill="hold"/>
                                        <p:tgtEl>
                                          <p:spTgt spid="46"/>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500" fill="hold"/>
                                        <p:tgtEl>
                                          <p:spTgt spid="37"/>
                                        </p:tgtEl>
                                        <p:attrNameLst>
                                          <p:attrName>ppt_x</p:attrName>
                                        </p:attrNameLst>
                                      </p:cBhvr>
                                      <p:tavLst>
                                        <p:tav tm="0">
                                          <p:val>
                                            <p:strVal val="1+#ppt_w/2"/>
                                          </p:val>
                                        </p:tav>
                                        <p:tav tm="100000">
                                          <p:val>
                                            <p:strVal val="#ppt_x"/>
                                          </p:val>
                                        </p:tav>
                                      </p:tavLst>
                                    </p:anim>
                                    <p:anim calcmode="lin" valueType="num">
                                      <p:cBhvr additive="base">
                                        <p:cTn id="57" dur="500" fill="hold"/>
                                        <p:tgtEl>
                                          <p:spTgt spid="37"/>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fill="hold"/>
                                        <p:tgtEl>
                                          <p:spTgt spid="38"/>
                                        </p:tgtEl>
                                        <p:attrNameLst>
                                          <p:attrName>ppt_x</p:attrName>
                                        </p:attrNameLst>
                                      </p:cBhvr>
                                      <p:tavLst>
                                        <p:tav tm="0">
                                          <p:val>
                                            <p:strVal val="1+#ppt_w/2"/>
                                          </p:val>
                                        </p:tav>
                                        <p:tav tm="100000">
                                          <p:val>
                                            <p:strVal val="#ppt_x"/>
                                          </p:val>
                                        </p:tav>
                                      </p:tavLst>
                                    </p:anim>
                                    <p:anim calcmode="lin" valueType="num">
                                      <p:cBhvr additive="base">
                                        <p:cTn id="61" dur="500" fill="hold"/>
                                        <p:tgtEl>
                                          <p:spTgt spid="38"/>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additive="base">
                                        <p:cTn id="64" dur="500" fill="hold"/>
                                        <p:tgtEl>
                                          <p:spTgt spid="39"/>
                                        </p:tgtEl>
                                        <p:attrNameLst>
                                          <p:attrName>ppt_x</p:attrName>
                                        </p:attrNameLst>
                                      </p:cBhvr>
                                      <p:tavLst>
                                        <p:tav tm="0">
                                          <p:val>
                                            <p:strVal val="1+#ppt_w/2"/>
                                          </p:val>
                                        </p:tav>
                                        <p:tav tm="100000">
                                          <p:val>
                                            <p:strVal val="#ppt_x"/>
                                          </p:val>
                                        </p:tav>
                                      </p:tavLst>
                                    </p:anim>
                                    <p:anim calcmode="lin" valueType="num">
                                      <p:cBhvr additive="base">
                                        <p:cTn id="65" dur="500" fill="hold"/>
                                        <p:tgtEl>
                                          <p:spTgt spid="39"/>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additive="base">
                                        <p:cTn id="68" dur="500" fill="hold"/>
                                        <p:tgtEl>
                                          <p:spTgt spid="40"/>
                                        </p:tgtEl>
                                        <p:attrNameLst>
                                          <p:attrName>ppt_x</p:attrName>
                                        </p:attrNameLst>
                                      </p:cBhvr>
                                      <p:tavLst>
                                        <p:tav tm="0">
                                          <p:val>
                                            <p:strVal val="1+#ppt_w/2"/>
                                          </p:val>
                                        </p:tav>
                                        <p:tav tm="100000">
                                          <p:val>
                                            <p:strVal val="#ppt_x"/>
                                          </p:val>
                                        </p:tav>
                                      </p:tavLst>
                                    </p:anim>
                                    <p:anim calcmode="lin" valueType="num">
                                      <p:cBhvr additive="base">
                                        <p:cTn id="69" dur="500" fill="hold"/>
                                        <p:tgtEl>
                                          <p:spTgt spid="40"/>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additive="base">
                                        <p:cTn id="72" dur="500" fill="hold"/>
                                        <p:tgtEl>
                                          <p:spTgt spid="41"/>
                                        </p:tgtEl>
                                        <p:attrNameLst>
                                          <p:attrName>ppt_x</p:attrName>
                                        </p:attrNameLst>
                                      </p:cBhvr>
                                      <p:tavLst>
                                        <p:tav tm="0">
                                          <p:val>
                                            <p:strVal val="1+#ppt_w/2"/>
                                          </p:val>
                                        </p:tav>
                                        <p:tav tm="100000">
                                          <p:val>
                                            <p:strVal val="#ppt_x"/>
                                          </p:val>
                                        </p:tav>
                                      </p:tavLst>
                                    </p:anim>
                                    <p:anim calcmode="lin" valueType="num">
                                      <p:cBhvr additive="base">
                                        <p:cTn id="73" dur="500" fill="hold"/>
                                        <p:tgtEl>
                                          <p:spTgt spid="41"/>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 calcmode="lin" valueType="num">
                                      <p:cBhvr additive="base">
                                        <p:cTn id="76" dur="500" fill="hold"/>
                                        <p:tgtEl>
                                          <p:spTgt spid="48"/>
                                        </p:tgtEl>
                                        <p:attrNameLst>
                                          <p:attrName>ppt_x</p:attrName>
                                        </p:attrNameLst>
                                      </p:cBhvr>
                                      <p:tavLst>
                                        <p:tav tm="0">
                                          <p:val>
                                            <p:strVal val="1+#ppt_w/2"/>
                                          </p:val>
                                        </p:tav>
                                        <p:tav tm="100000">
                                          <p:val>
                                            <p:strVal val="#ppt_x"/>
                                          </p:val>
                                        </p:tav>
                                      </p:tavLst>
                                    </p:anim>
                                    <p:anim calcmode="lin" valueType="num">
                                      <p:cBhvr additive="base">
                                        <p:cTn id="77" dur="500" fill="hold"/>
                                        <p:tgtEl>
                                          <p:spTgt spid="48"/>
                                        </p:tgtEl>
                                        <p:attrNameLst>
                                          <p:attrName>ppt_y</p:attrName>
                                        </p:attrNameLst>
                                      </p:cBhvr>
                                      <p:tavLst>
                                        <p:tav tm="0">
                                          <p:val>
                                            <p:strVal val="#ppt_y"/>
                                          </p:val>
                                        </p:tav>
                                        <p:tav tm="100000">
                                          <p:val>
                                            <p:strVal val="#ppt_y"/>
                                          </p:val>
                                        </p:tav>
                                      </p:tavLst>
                                    </p:anim>
                                  </p:childTnLst>
                                </p:cTn>
                              </p:par>
                              <p:par>
                                <p:cTn id="78" presetID="2" presetClass="entr" presetSubtype="2" fill="hold" nodeType="with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1+#ppt_w/2"/>
                                          </p:val>
                                        </p:tav>
                                        <p:tav tm="100000">
                                          <p:val>
                                            <p:strVal val="#ppt_x"/>
                                          </p:val>
                                        </p:tav>
                                      </p:tavLst>
                                    </p:anim>
                                    <p:anim calcmode="lin" valueType="num">
                                      <p:cBhvr additive="base">
                                        <p:cTn id="81"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6" grpId="0" animBg="1"/>
      <p:bldP spid="22" grpId="0" animBg="1"/>
      <p:bldP spid="45" grpId="0" animBg="1"/>
      <p:bldP spid="32" grpId="0" animBg="1"/>
      <p:bldP spid="31" grpId="0" animBg="1"/>
      <p:bldP spid="2" grpId="0"/>
      <p:bldP spid="28" grpId="0" animBg="1"/>
      <p:bldP spid="29" grpId="0" animBg="1"/>
      <p:bldP spid="34" grpId="0"/>
      <p:bldP spid="37" grpId="0" animBg="1"/>
      <p:bldP spid="38" grpId="0" animBg="1"/>
      <p:bldP spid="39" grpId="0" animBg="1"/>
      <p:bldP spid="40" grpId="0" animBg="1"/>
      <p:bldP spid="41" grpId="0"/>
      <p:bldP spid="47" grpId="0"/>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6" name="Google Shape;436;p44"/>
          <p:cNvSpPr txBox="1">
            <a:spLocks noGrp="1"/>
          </p:cNvSpPr>
          <p:nvPr>
            <p:ph type="ctrTitle"/>
          </p:nvPr>
        </p:nvSpPr>
        <p:spPr>
          <a:xfrm rot="5400000">
            <a:off x="6288025" y="2411338"/>
            <a:ext cx="4443425" cy="487500"/>
          </a:xfrm>
          <a:prstGeom prst="rect">
            <a:avLst/>
          </a:prstGeom>
        </p:spPr>
        <p:txBody>
          <a:bodyPr spcFirstLastPara="1" wrap="square" lIns="91425" tIns="91425" rIns="91425" bIns="91425" anchor="t" anchorCtr="0">
            <a:noAutofit/>
          </a:bodyPr>
          <a:lstStyle/>
          <a:p>
            <a:pPr lvl="0"/>
            <a:r>
              <a:rPr lang="en-US" dirty="0"/>
              <a:t>SUMMARY</a:t>
            </a:r>
            <a:r>
              <a:rPr lang="en" dirty="0" smtClean="0"/>
              <a:t> -</a:t>
            </a:r>
            <a:br>
              <a:rPr lang="en" dirty="0" smtClean="0"/>
            </a:br>
            <a:r>
              <a:rPr lang="en" dirty="0" smtClean="0"/>
              <a:t>FUTURE PROJECTS</a:t>
            </a:r>
            <a:endParaRPr dirty="0"/>
          </a:p>
        </p:txBody>
      </p:sp>
      <p:sp>
        <p:nvSpPr>
          <p:cNvPr id="17" name="Google Shape;381;p41"/>
          <p:cNvSpPr/>
          <p:nvPr/>
        </p:nvSpPr>
        <p:spPr>
          <a:xfrm>
            <a:off x="488731" y="433375"/>
            <a:ext cx="6858000" cy="2865915"/>
          </a:xfrm>
          <a:prstGeom prst="rect">
            <a:avLst/>
          </a:prstGeom>
          <a:solidFill>
            <a:srgbClr val="9082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7;p41"/>
          <p:cNvSpPr/>
          <p:nvPr/>
        </p:nvSpPr>
        <p:spPr>
          <a:xfrm>
            <a:off x="488731" y="3299290"/>
            <a:ext cx="6858000" cy="1322575"/>
          </a:xfrm>
          <a:prstGeom prst="rect">
            <a:avLst/>
          </a:prstGeom>
          <a:solidFill>
            <a:schemeClr val="dk1"/>
          </a:solidFill>
          <a:ln>
            <a:noFill/>
          </a:ln>
        </p:spPr>
        <p:txBody>
          <a:bodyPr spcFirstLastPara="1" wrap="square" lIns="91425" tIns="91425" rIns="91425" bIns="91425" anchor="ctr" anchorCtr="0">
            <a:noAutofit/>
          </a:bodyPr>
          <a:lstStyle/>
          <a:p>
            <a:r>
              <a:rPr lang="en-US" dirty="0" smtClean="0">
                <a:solidFill>
                  <a:schemeClr val="bg1"/>
                </a:solidFill>
              </a:rPr>
              <a:t>   </a:t>
            </a:r>
            <a:r>
              <a:rPr lang="en-US" b="1" dirty="0" smtClean="0">
                <a:solidFill>
                  <a:schemeClr val="bg1"/>
                </a:solidFill>
              </a:rPr>
              <a:t> Hệ </a:t>
            </a:r>
            <a:r>
              <a:rPr lang="en-US" b="1" dirty="0" err="1">
                <a:solidFill>
                  <a:schemeClr val="bg1"/>
                </a:solidFill>
              </a:rPr>
              <a:t>thống</a:t>
            </a:r>
            <a:r>
              <a:rPr lang="en-US" b="1" dirty="0">
                <a:solidFill>
                  <a:schemeClr val="bg1"/>
                </a:solidFill>
              </a:rPr>
              <a:t> </a:t>
            </a:r>
            <a:r>
              <a:rPr lang="en-US" b="1" dirty="0" err="1">
                <a:solidFill>
                  <a:schemeClr val="bg1"/>
                </a:solidFill>
              </a:rPr>
              <a:t>nhà</a:t>
            </a:r>
            <a:r>
              <a:rPr lang="en-US" b="1" dirty="0">
                <a:solidFill>
                  <a:schemeClr val="bg1"/>
                </a:solidFill>
              </a:rPr>
              <a:t> </a:t>
            </a:r>
            <a:r>
              <a:rPr lang="en-US" b="1" dirty="0" err="1">
                <a:solidFill>
                  <a:schemeClr val="bg1"/>
                </a:solidFill>
              </a:rPr>
              <a:t>thông</a:t>
            </a:r>
            <a:r>
              <a:rPr lang="en-US" b="1" dirty="0">
                <a:solidFill>
                  <a:schemeClr val="bg1"/>
                </a:solidFill>
              </a:rPr>
              <a:t> minh </a:t>
            </a:r>
            <a:r>
              <a:rPr lang="en-US" dirty="0" smtClean="0">
                <a:solidFill>
                  <a:schemeClr val="bg1"/>
                </a:solidFill>
              </a:rPr>
              <a:t>c</a:t>
            </a:r>
            <a:r>
              <a:rPr lang="vi-VN" dirty="0" smtClean="0">
                <a:solidFill>
                  <a:schemeClr val="bg1"/>
                </a:solidFill>
              </a:rPr>
              <a:t>ó </a:t>
            </a:r>
            <a:r>
              <a:rPr lang="vi-VN" dirty="0">
                <a:solidFill>
                  <a:schemeClr val="bg1"/>
                </a:solidFill>
              </a:rPr>
              <a:t>thể </a:t>
            </a:r>
            <a:r>
              <a:rPr lang="vi-VN" b="1" dirty="0">
                <a:solidFill>
                  <a:schemeClr val="bg1"/>
                </a:solidFill>
              </a:rPr>
              <a:t>đáp ứng </a:t>
            </a:r>
            <a:r>
              <a:rPr lang="vi-VN" dirty="0">
                <a:solidFill>
                  <a:schemeClr val="bg1"/>
                </a:solidFill>
              </a:rPr>
              <a:t>theo các ngữ cảnh thông minh một cách có chủ định theo thiết lập của người dùng, có thể hoạt động một cách tự động hoặc bán tự động, và có thể </a:t>
            </a:r>
            <a:r>
              <a:rPr lang="vi-VN" b="1" dirty="0">
                <a:solidFill>
                  <a:schemeClr val="bg1"/>
                </a:solidFill>
              </a:rPr>
              <a:t>thay thế con người </a:t>
            </a:r>
            <a:r>
              <a:rPr lang="vi-VN" dirty="0">
                <a:solidFill>
                  <a:schemeClr val="bg1"/>
                </a:solidFill>
              </a:rPr>
              <a:t>thực hiện một hoặc một số thao tác quản lý, điều khiển nhất định.</a:t>
            </a:r>
          </a:p>
        </p:txBody>
      </p:sp>
      <p:sp>
        <p:nvSpPr>
          <p:cNvPr id="19" name="Google Shape;378;p41"/>
          <p:cNvSpPr txBox="1">
            <a:spLocks/>
          </p:cNvSpPr>
          <p:nvPr/>
        </p:nvSpPr>
        <p:spPr>
          <a:xfrm>
            <a:off x="2423663" y="3282314"/>
            <a:ext cx="3029100" cy="1009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buFont typeface="Arial" panose="020B0604020202020204" pitchFamily="34" charset="0"/>
              <a:buChar char="•"/>
            </a:pPr>
            <a:endParaRPr lang="en-US" dirty="0">
              <a:solidFill>
                <a:schemeClr val="bg1"/>
              </a:solidFill>
              <a:latin typeface="+mj-lt"/>
            </a:endParaRPr>
          </a:p>
        </p:txBody>
      </p:sp>
      <p:sp>
        <p:nvSpPr>
          <p:cNvPr id="21" name="Google Shape;381;p41"/>
          <p:cNvSpPr/>
          <p:nvPr/>
        </p:nvSpPr>
        <p:spPr>
          <a:xfrm>
            <a:off x="8908750" y="433375"/>
            <a:ext cx="470500" cy="286591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Tìm hiểu về hệ thống nhà thông minh ( Smarthom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06" y="433375"/>
            <a:ext cx="6447049" cy="2865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573" name="Google Shape;573;p49"/>
          <p:cNvSpPr/>
          <p:nvPr/>
        </p:nvSpPr>
        <p:spPr>
          <a:xfrm rot="5400000">
            <a:off x="1428875" y="205200"/>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txBox="1">
            <a:spLocks noGrp="1"/>
          </p:cNvSpPr>
          <p:nvPr>
            <p:ph type="subTitle" idx="1"/>
          </p:nvPr>
        </p:nvSpPr>
        <p:spPr>
          <a:xfrm>
            <a:off x="876705" y="2709722"/>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smtClean="0">
                <a:solidFill>
                  <a:schemeClr val="lt1"/>
                </a:solidFill>
                <a:latin typeface="+mj-lt"/>
              </a:rPr>
              <a:t>Cảm</a:t>
            </a:r>
            <a:r>
              <a:rPr lang="en-US" dirty="0" smtClean="0">
                <a:solidFill>
                  <a:schemeClr val="lt1"/>
                </a:solidFill>
                <a:latin typeface="+mj-lt"/>
              </a:rPr>
              <a:t> </a:t>
            </a:r>
            <a:r>
              <a:rPr lang="en-US" dirty="0" err="1" smtClean="0">
                <a:solidFill>
                  <a:schemeClr val="lt1"/>
                </a:solidFill>
                <a:latin typeface="+mj-lt"/>
              </a:rPr>
              <a:t>ơn</a:t>
            </a:r>
            <a:r>
              <a:rPr lang="en-US" dirty="0" smtClean="0">
                <a:solidFill>
                  <a:schemeClr val="lt1"/>
                </a:solidFill>
                <a:latin typeface="+mj-lt"/>
              </a:rPr>
              <a:t> </a:t>
            </a:r>
            <a:r>
              <a:rPr lang="en-US" dirty="0" err="1" smtClean="0">
                <a:solidFill>
                  <a:schemeClr val="lt1"/>
                </a:solidFill>
                <a:latin typeface="+mj-lt"/>
              </a:rPr>
              <a:t>thầy</a:t>
            </a:r>
            <a:r>
              <a:rPr lang="en-US" dirty="0" smtClean="0">
                <a:solidFill>
                  <a:schemeClr val="lt1"/>
                </a:solidFill>
                <a:latin typeface="+mj-lt"/>
              </a:rPr>
              <a:t> </a:t>
            </a:r>
            <a:r>
              <a:rPr lang="en-US" dirty="0" err="1" smtClean="0">
                <a:solidFill>
                  <a:schemeClr val="lt1"/>
                </a:solidFill>
                <a:latin typeface="+mj-lt"/>
              </a:rPr>
              <a:t>và</a:t>
            </a:r>
            <a:r>
              <a:rPr lang="en-US" dirty="0" smtClean="0">
                <a:solidFill>
                  <a:schemeClr val="lt1"/>
                </a:solidFill>
                <a:latin typeface="+mj-lt"/>
              </a:rPr>
              <a:t> </a:t>
            </a:r>
            <a:r>
              <a:rPr lang="en-US" dirty="0" err="1" smtClean="0">
                <a:solidFill>
                  <a:schemeClr val="lt1"/>
                </a:solidFill>
                <a:latin typeface="+mj-lt"/>
              </a:rPr>
              <a:t>các</a:t>
            </a:r>
            <a:r>
              <a:rPr lang="en-US" dirty="0" smtClean="0">
                <a:solidFill>
                  <a:schemeClr val="lt1"/>
                </a:solidFill>
                <a:latin typeface="+mj-lt"/>
              </a:rPr>
              <a:t> bạn </a:t>
            </a:r>
            <a:r>
              <a:rPr lang="en-US" dirty="0" err="1" smtClean="0">
                <a:solidFill>
                  <a:schemeClr val="lt1"/>
                </a:solidFill>
                <a:latin typeface="+mj-lt"/>
              </a:rPr>
              <a:t>đã</a:t>
            </a:r>
            <a:r>
              <a:rPr lang="en-US" dirty="0" smtClean="0">
                <a:solidFill>
                  <a:schemeClr val="lt1"/>
                </a:solidFill>
                <a:latin typeface="+mj-lt"/>
              </a:rPr>
              <a:t> </a:t>
            </a:r>
            <a:r>
              <a:rPr lang="en-US" dirty="0" err="1" smtClean="0">
                <a:solidFill>
                  <a:schemeClr val="lt1"/>
                </a:solidFill>
                <a:latin typeface="+mj-lt"/>
              </a:rPr>
              <a:t>lắng</a:t>
            </a:r>
            <a:r>
              <a:rPr lang="en-US" dirty="0" smtClean="0">
                <a:solidFill>
                  <a:schemeClr val="lt1"/>
                </a:solidFill>
                <a:latin typeface="+mj-lt"/>
              </a:rPr>
              <a:t> </a:t>
            </a:r>
            <a:r>
              <a:rPr lang="en-US" dirty="0" err="1" smtClean="0">
                <a:solidFill>
                  <a:schemeClr val="lt1"/>
                </a:solidFill>
                <a:latin typeface="+mj-lt"/>
              </a:rPr>
              <a:t>nghe</a:t>
            </a:r>
            <a:r>
              <a:rPr lang="en-US" dirty="0" smtClean="0">
                <a:solidFill>
                  <a:schemeClr val="lt1"/>
                </a:solidFill>
                <a:latin typeface="+mj-lt"/>
              </a:rPr>
              <a:t> </a:t>
            </a:r>
            <a:r>
              <a:rPr lang="en-US" dirty="0" err="1" smtClean="0">
                <a:solidFill>
                  <a:schemeClr val="lt1"/>
                </a:solidFill>
                <a:latin typeface="+mj-lt"/>
              </a:rPr>
              <a:t>và</a:t>
            </a:r>
            <a:r>
              <a:rPr lang="en-US" dirty="0" smtClean="0">
                <a:solidFill>
                  <a:schemeClr val="lt1"/>
                </a:solidFill>
                <a:latin typeface="+mj-lt"/>
              </a:rPr>
              <a:t> </a:t>
            </a:r>
            <a:r>
              <a:rPr lang="en-US" dirty="0" err="1" smtClean="0">
                <a:solidFill>
                  <a:schemeClr val="lt1"/>
                </a:solidFill>
                <a:latin typeface="+mj-lt"/>
              </a:rPr>
              <a:t>theo</a:t>
            </a:r>
            <a:r>
              <a:rPr lang="en-US" dirty="0" smtClean="0">
                <a:solidFill>
                  <a:schemeClr val="lt1"/>
                </a:solidFill>
                <a:latin typeface="+mj-lt"/>
              </a:rPr>
              <a:t> </a:t>
            </a:r>
            <a:r>
              <a:rPr lang="en-US" dirty="0" err="1" smtClean="0">
                <a:solidFill>
                  <a:schemeClr val="lt1"/>
                </a:solidFill>
                <a:latin typeface="+mj-lt"/>
              </a:rPr>
              <a:t>dõi</a:t>
            </a:r>
            <a:r>
              <a:rPr lang="en-US" dirty="0" smtClean="0">
                <a:solidFill>
                  <a:schemeClr val="lt1"/>
                </a:solidFill>
                <a:latin typeface="+mj-lt"/>
              </a:rPr>
              <a:t>!</a:t>
            </a:r>
            <a:endParaRPr dirty="0">
              <a:solidFill>
                <a:schemeClr val="lt1"/>
              </a:solidFill>
              <a:latin typeface="+mj-lt"/>
            </a:endParaRPr>
          </a:p>
          <a:p>
            <a:pPr marL="0" lvl="0" indent="0" algn="l" rtl="0">
              <a:spcBef>
                <a:spcPts val="0"/>
              </a:spcBef>
              <a:spcAft>
                <a:spcPts val="0"/>
              </a:spcAft>
              <a:buClr>
                <a:schemeClr val="dk1"/>
              </a:buClr>
              <a:buSzPts val="1100"/>
              <a:buFont typeface="Arial"/>
              <a:buNone/>
            </a:pPr>
            <a:endParaRPr dirty="0">
              <a:solidFill>
                <a:schemeClr val="lt1"/>
              </a:solidFill>
              <a:latin typeface="+mj-lt"/>
            </a:endParaRPr>
          </a:p>
        </p:txBody>
      </p:sp>
      <p:sp>
        <p:nvSpPr>
          <p:cNvPr id="575" name="Google Shape;575;p49"/>
          <p:cNvSpPr txBox="1">
            <a:spLocks noGrp="1"/>
          </p:cNvSpPr>
          <p:nvPr>
            <p:ph type="ctrTitle"/>
          </p:nvPr>
        </p:nvSpPr>
        <p:spPr>
          <a:xfrm>
            <a:off x="876705" y="771997"/>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smtClean="0">
                <a:solidFill>
                  <a:schemeClr val="lt1"/>
                </a:solidFill>
              </a:rPr>
              <a:t>THANKS!</a:t>
            </a:r>
            <a:endParaRPr sz="3000" dirty="0">
              <a:solidFill>
                <a:schemeClr val="lt1"/>
              </a:solidFill>
            </a:endParaRPr>
          </a:p>
        </p:txBody>
      </p:sp>
      <p:sp>
        <p:nvSpPr>
          <p:cNvPr id="576" name="Google Shape;576;p49"/>
          <p:cNvSpPr/>
          <p:nvPr/>
        </p:nvSpPr>
        <p:spPr>
          <a:xfrm>
            <a:off x="4582622" y="31226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577" name="Google Shape;577;p49"/>
          <p:cNvGrpSpPr/>
          <p:nvPr/>
        </p:nvGrpSpPr>
        <p:grpSpPr>
          <a:xfrm>
            <a:off x="4582431" y="2545611"/>
            <a:ext cx="346056" cy="345674"/>
            <a:chOff x="3303268" y="3817349"/>
            <a:chExt cx="346056" cy="345674"/>
          </a:xfrm>
        </p:grpSpPr>
        <p:sp>
          <p:nvSpPr>
            <p:cNvPr id="578" name="Google Shape;578;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9" name="Google Shape;579;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0" name="Google Shape;580;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1" name="Google Shape;581;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582" name="Google Shape;582;p49"/>
          <p:cNvGrpSpPr/>
          <p:nvPr/>
        </p:nvGrpSpPr>
        <p:grpSpPr>
          <a:xfrm>
            <a:off x="4582447" y="1968549"/>
            <a:ext cx="346024" cy="345674"/>
            <a:chOff x="4201447" y="3817349"/>
            <a:chExt cx="346024" cy="345674"/>
          </a:xfrm>
        </p:grpSpPr>
        <p:sp>
          <p:nvSpPr>
            <p:cNvPr id="583" name="Google Shape;583;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4" name="Google Shape;584;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smtClean="0">
                <a:latin typeface="+mj-lt"/>
              </a:rPr>
              <a:t>Thiết bị cần có cho dự án</a:t>
            </a:r>
            <a:endParaRPr sz="1300" dirty="0">
              <a:latin typeface="+mj-lt"/>
            </a:endParaRPr>
          </a:p>
        </p:txBody>
      </p:sp>
      <p:sp>
        <p:nvSpPr>
          <p:cNvPr id="144" name="Google Shape;144;p26"/>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lvl="0"/>
            <a:r>
              <a:rPr lang="en" sz="1400" dirty="0"/>
              <a:t>MAJOR REQUIREMENTS</a:t>
            </a:r>
            <a:endParaRPr sz="1400" dirty="0"/>
          </a:p>
        </p:txBody>
      </p:sp>
      <p:sp>
        <p:nvSpPr>
          <p:cNvPr id="145" name="Google Shape;145;p26"/>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146" name="Google Shape;146;p26"/>
          <p:cNvSpPr txBox="1">
            <a:spLocks noGrp="1"/>
          </p:cNvSpPr>
          <p:nvPr>
            <p:ph type="ctrTitle"/>
          </p:nvPr>
        </p:nvSpPr>
        <p:spPr>
          <a:xfrm>
            <a:off x="3425259" y="42107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r>
              <a:rPr lang="en" sz="1400" dirty="0"/>
              <a:t>ABOUT THE PROJECT</a:t>
            </a:r>
            <a:endParaRPr sz="1400" dirty="0"/>
          </a:p>
        </p:txBody>
      </p:sp>
      <p:sp>
        <p:nvSpPr>
          <p:cNvPr id="147" name="Google Shape;147;p26"/>
          <p:cNvSpPr txBox="1">
            <a:spLocks noGrp="1"/>
          </p:cNvSpPr>
          <p:nvPr>
            <p:ph type="subTitle" idx="1"/>
          </p:nvPr>
        </p:nvSpPr>
        <p:spPr>
          <a:xfrm>
            <a:off x="3425257" y="836126"/>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latin typeface="+mj-lt"/>
              </a:rPr>
              <a:t>Tổng</a:t>
            </a:r>
            <a:r>
              <a:rPr lang="en-US" sz="1300" dirty="0" smtClean="0">
                <a:latin typeface="+mj-lt"/>
              </a:rPr>
              <a:t> </a:t>
            </a:r>
            <a:r>
              <a:rPr lang="en-US" sz="1300" dirty="0" err="1" smtClean="0">
                <a:latin typeface="+mj-lt"/>
              </a:rPr>
              <a:t>quan</a:t>
            </a:r>
            <a:r>
              <a:rPr lang="en-US" sz="1300" dirty="0" smtClean="0">
                <a:latin typeface="+mj-lt"/>
              </a:rPr>
              <a:t> về dự </a:t>
            </a:r>
            <a:r>
              <a:rPr lang="en-US" sz="1300" dirty="0" err="1" smtClean="0">
                <a:latin typeface="+mj-lt"/>
              </a:rPr>
              <a:t>án</a:t>
            </a:r>
            <a:endParaRPr sz="1300" dirty="0">
              <a:latin typeface="+mj-lt"/>
            </a:endParaRPr>
          </a:p>
        </p:txBody>
      </p:sp>
      <p:sp>
        <p:nvSpPr>
          <p:cNvPr id="148" name="Google Shape;148;p26"/>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r>
              <a:rPr lang="en-US" sz="1400" dirty="0" smtClean="0"/>
              <a:t>PROJECT GOALS</a:t>
            </a:r>
            <a:endParaRPr sz="1400" dirty="0"/>
          </a:p>
        </p:txBody>
      </p:sp>
      <p:sp>
        <p:nvSpPr>
          <p:cNvPr id="150" name="Google Shape;150;p26"/>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latin typeface="+mj-lt"/>
              </a:rPr>
              <a:t>Mục</a:t>
            </a:r>
            <a:r>
              <a:rPr lang="en-US" sz="1300" dirty="0" smtClean="0">
                <a:latin typeface="+mj-lt"/>
              </a:rPr>
              <a:t> </a:t>
            </a:r>
            <a:r>
              <a:rPr lang="en-US" sz="1300" dirty="0" err="1" smtClean="0">
                <a:latin typeface="+mj-lt"/>
              </a:rPr>
              <a:t>tiêu</a:t>
            </a:r>
            <a:r>
              <a:rPr lang="en-US" sz="1300" dirty="0" smtClean="0">
                <a:latin typeface="+mj-lt"/>
              </a:rPr>
              <a:t> </a:t>
            </a:r>
            <a:r>
              <a:rPr lang="en-US" sz="1300" dirty="0" err="1" smtClean="0">
                <a:latin typeface="+mj-lt"/>
              </a:rPr>
              <a:t>cần</a:t>
            </a:r>
            <a:r>
              <a:rPr lang="en-US" sz="1300" dirty="0" smtClean="0">
                <a:latin typeface="+mj-lt"/>
              </a:rPr>
              <a:t> </a:t>
            </a:r>
            <a:r>
              <a:rPr lang="en-US" sz="1300" dirty="0" err="1" smtClean="0">
                <a:latin typeface="+mj-lt"/>
              </a:rPr>
              <a:t>đạt</a:t>
            </a:r>
            <a:r>
              <a:rPr lang="en-US" sz="1300" dirty="0" smtClean="0">
                <a:latin typeface="+mj-lt"/>
              </a:rPr>
              <a:t> </a:t>
            </a:r>
            <a:r>
              <a:rPr lang="en-US" sz="1300" dirty="0" err="1" smtClean="0">
                <a:latin typeface="+mj-lt"/>
              </a:rPr>
              <a:t>được</a:t>
            </a:r>
            <a:r>
              <a:rPr lang="en-US" sz="1300" dirty="0" smtClean="0">
                <a:latin typeface="+mj-lt"/>
              </a:rPr>
              <a:t> của dự </a:t>
            </a:r>
            <a:r>
              <a:rPr lang="en-US" sz="1300" dirty="0" err="1" smtClean="0">
                <a:latin typeface="+mj-lt"/>
              </a:rPr>
              <a:t>án</a:t>
            </a:r>
            <a:endParaRPr sz="1300" dirty="0">
              <a:latin typeface="+mj-lt"/>
            </a:endParaRPr>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lvl="0"/>
            <a:r>
              <a:rPr lang="en-US" sz="1400" dirty="0"/>
              <a:t>PROJECT STAGES</a:t>
            </a:r>
          </a:p>
        </p:txBody>
      </p:sp>
      <p:sp>
        <p:nvSpPr>
          <p:cNvPr id="153" name="Google Shape;153;p26"/>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smtClean="0">
                <a:latin typeface="+mj-lt"/>
              </a:rPr>
              <a:t>Quy trình thực hiện dự án</a:t>
            </a:r>
            <a:endParaRPr sz="1300" dirty="0">
              <a:latin typeface="+mj-lt"/>
            </a:endParaRPr>
          </a:p>
        </p:txBody>
      </p:sp>
      <p:sp>
        <p:nvSpPr>
          <p:cNvPr id="154" name="Google Shape;154;p26"/>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04</a:t>
            </a:r>
            <a:endParaRPr dirty="0">
              <a:solidFill>
                <a:schemeClr val="lt1"/>
              </a:solidFill>
            </a:endParaRPr>
          </a:p>
        </p:txBody>
      </p:sp>
      <p:sp>
        <p:nvSpPr>
          <p:cNvPr id="155" name="Google Shape;155;p26"/>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lvl="0"/>
            <a:r>
              <a:rPr lang="en-US" sz="1400" dirty="0" smtClean="0"/>
              <a:t>SUMMARY</a:t>
            </a:r>
            <a:endParaRPr sz="1400" dirty="0"/>
          </a:p>
        </p:txBody>
      </p:sp>
      <p:sp>
        <p:nvSpPr>
          <p:cNvPr id="156" name="Google Shape;156;p26"/>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smtClean="0">
                <a:latin typeface="+mj-lt"/>
              </a:rPr>
              <a:t>Tổng kết – Hướng phát triển</a:t>
            </a:r>
            <a:endParaRPr sz="1300" dirty="0">
              <a:latin typeface="+mj-lt"/>
            </a:endParaRPr>
          </a:p>
        </p:txBody>
      </p:sp>
      <p:sp>
        <p:nvSpPr>
          <p:cNvPr id="157" name="Google Shape;157;p26"/>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05</a:t>
            </a:r>
            <a:endParaRPr dirty="0">
              <a:solidFill>
                <a:schemeClr val="lt1"/>
              </a:solidFill>
            </a:endParaRPr>
          </a:p>
        </p:txBody>
      </p:sp>
      <p:sp>
        <p:nvSpPr>
          <p:cNvPr id="2" name="Rectangle 1"/>
          <p:cNvSpPr/>
          <p:nvPr/>
        </p:nvSpPr>
        <p:spPr>
          <a:xfrm>
            <a:off x="8019627" y="654113"/>
            <a:ext cx="413173" cy="1984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1000"/>
                                        <p:tgtEl>
                                          <p:spTgt spid="154"/>
                                        </p:tgtEl>
                                      </p:cBhvr>
                                    </p:animEffect>
                                    <p:anim calcmode="lin" valueType="num">
                                      <p:cBhvr>
                                        <p:cTn id="11" dur="1000" fill="hold"/>
                                        <p:tgtEl>
                                          <p:spTgt spid="154"/>
                                        </p:tgtEl>
                                        <p:attrNameLst>
                                          <p:attrName>ppt_x</p:attrName>
                                        </p:attrNameLst>
                                      </p:cBhvr>
                                      <p:tavLst>
                                        <p:tav tm="0">
                                          <p:val>
                                            <p:strVal val="#ppt_x"/>
                                          </p:val>
                                        </p:tav>
                                        <p:tav tm="100000">
                                          <p:val>
                                            <p:strVal val="#ppt_x"/>
                                          </p:val>
                                        </p:tav>
                                      </p:tavLst>
                                    </p:anim>
                                    <p:anim calcmode="lin" valueType="num">
                                      <p:cBhvr>
                                        <p:cTn id="12" dur="1000" fill="hold"/>
                                        <p:tgtEl>
                                          <p:spTgt spid="15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fade">
                                      <p:cBhvr>
                                        <p:cTn id="15" dur="1000"/>
                                        <p:tgtEl>
                                          <p:spTgt spid="157"/>
                                        </p:tgtEl>
                                      </p:cBhvr>
                                    </p:animEffect>
                                    <p:anim calcmode="lin" valueType="num">
                                      <p:cBhvr>
                                        <p:cTn id="16" dur="1000" fill="hold"/>
                                        <p:tgtEl>
                                          <p:spTgt spid="157"/>
                                        </p:tgtEl>
                                        <p:attrNameLst>
                                          <p:attrName>ppt_x</p:attrName>
                                        </p:attrNameLst>
                                      </p:cBhvr>
                                      <p:tavLst>
                                        <p:tav tm="0">
                                          <p:val>
                                            <p:strVal val="#ppt_x"/>
                                          </p:val>
                                        </p:tav>
                                        <p:tav tm="100000">
                                          <p:val>
                                            <p:strVal val="#ppt_x"/>
                                          </p:val>
                                        </p:tav>
                                      </p:tavLst>
                                    </p:anim>
                                    <p:anim calcmode="lin" valueType="num">
                                      <p:cBhvr>
                                        <p:cTn id="17" dur="1000" fill="hold"/>
                                        <p:tgtEl>
                                          <p:spTgt spid="15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5"/>
                                        </p:tgtEl>
                                        <p:attrNameLst>
                                          <p:attrName>style.visibility</p:attrName>
                                        </p:attrNameLst>
                                      </p:cBhvr>
                                      <p:to>
                                        <p:strVal val="visible"/>
                                      </p:to>
                                    </p:set>
                                    <p:animEffect transition="in" filter="fade">
                                      <p:cBhvr>
                                        <p:cTn id="20" dur="1000"/>
                                        <p:tgtEl>
                                          <p:spTgt spid="145"/>
                                        </p:tgtEl>
                                      </p:cBhvr>
                                    </p:animEffect>
                                    <p:anim calcmode="lin" valueType="num">
                                      <p:cBhvr>
                                        <p:cTn id="21" dur="1000" fill="hold"/>
                                        <p:tgtEl>
                                          <p:spTgt spid="145"/>
                                        </p:tgtEl>
                                        <p:attrNameLst>
                                          <p:attrName>ppt_x</p:attrName>
                                        </p:attrNameLst>
                                      </p:cBhvr>
                                      <p:tavLst>
                                        <p:tav tm="0">
                                          <p:val>
                                            <p:strVal val="#ppt_x"/>
                                          </p:val>
                                        </p:tav>
                                        <p:tav tm="100000">
                                          <p:val>
                                            <p:strVal val="#ppt_x"/>
                                          </p:val>
                                        </p:tav>
                                      </p:tavLst>
                                    </p:anim>
                                    <p:anim calcmode="lin" valueType="num">
                                      <p:cBhvr>
                                        <p:cTn id="22" dur="1000" fill="hold"/>
                                        <p:tgtEl>
                                          <p:spTgt spid="14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1000"/>
                                        <p:tgtEl>
                                          <p:spTgt spid="151"/>
                                        </p:tgtEl>
                                      </p:cBhvr>
                                    </p:animEffect>
                                    <p:anim calcmode="lin" valueType="num">
                                      <p:cBhvr>
                                        <p:cTn id="26" dur="1000" fill="hold"/>
                                        <p:tgtEl>
                                          <p:spTgt spid="151"/>
                                        </p:tgtEl>
                                        <p:attrNameLst>
                                          <p:attrName>ppt_x</p:attrName>
                                        </p:attrNameLst>
                                      </p:cBhvr>
                                      <p:tavLst>
                                        <p:tav tm="0">
                                          <p:val>
                                            <p:strVal val="#ppt_x"/>
                                          </p:val>
                                        </p:tav>
                                        <p:tav tm="100000">
                                          <p:val>
                                            <p:strVal val="#ppt_x"/>
                                          </p:val>
                                        </p:tav>
                                      </p:tavLst>
                                    </p:anim>
                                    <p:anim calcmode="lin" valueType="num">
                                      <p:cBhvr>
                                        <p:cTn id="27" dur="1000" fill="hold"/>
                                        <p:tgtEl>
                                          <p:spTgt spid="15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8"/>
                                        </p:tgtEl>
                                        <p:attrNameLst>
                                          <p:attrName>style.visibility</p:attrName>
                                        </p:attrNameLst>
                                      </p:cBhvr>
                                      <p:to>
                                        <p:strVal val="visible"/>
                                      </p:to>
                                    </p:set>
                                    <p:animEffect transition="in" filter="fade">
                                      <p:cBhvr>
                                        <p:cTn id="30" dur="1000"/>
                                        <p:tgtEl>
                                          <p:spTgt spid="148"/>
                                        </p:tgtEl>
                                      </p:cBhvr>
                                    </p:animEffect>
                                    <p:anim calcmode="lin" valueType="num">
                                      <p:cBhvr>
                                        <p:cTn id="31" dur="1000" fill="hold"/>
                                        <p:tgtEl>
                                          <p:spTgt spid="148"/>
                                        </p:tgtEl>
                                        <p:attrNameLst>
                                          <p:attrName>ppt_x</p:attrName>
                                        </p:attrNameLst>
                                      </p:cBhvr>
                                      <p:tavLst>
                                        <p:tav tm="0">
                                          <p:val>
                                            <p:strVal val="#ppt_x"/>
                                          </p:val>
                                        </p:tav>
                                        <p:tav tm="100000">
                                          <p:val>
                                            <p:strVal val="#ppt_x"/>
                                          </p:val>
                                        </p:tav>
                                      </p:tavLst>
                                    </p:anim>
                                    <p:anim calcmode="lin" valueType="num">
                                      <p:cBhvr>
                                        <p:cTn id="32" dur="1000" fill="hold"/>
                                        <p:tgtEl>
                                          <p:spTgt spid="14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3">
                                            <p:txEl>
                                              <p:pRg st="0" end="0"/>
                                            </p:txEl>
                                          </p:spTgt>
                                        </p:tgtEl>
                                        <p:attrNameLst>
                                          <p:attrName>style.visibility</p:attrName>
                                        </p:attrNameLst>
                                      </p:cBhvr>
                                      <p:to>
                                        <p:strVal val="visible"/>
                                      </p:to>
                                    </p:set>
                                    <p:animEffect transition="in" filter="fade">
                                      <p:cBhvr>
                                        <p:cTn id="35" dur="1000"/>
                                        <p:tgtEl>
                                          <p:spTgt spid="143">
                                            <p:txEl>
                                              <p:pRg st="0" end="0"/>
                                            </p:txEl>
                                          </p:spTgt>
                                        </p:tgtEl>
                                      </p:cBhvr>
                                    </p:animEffect>
                                    <p:anim calcmode="lin" valueType="num">
                                      <p:cBhvr>
                                        <p:cTn id="36" dur="1000" fill="hold"/>
                                        <p:tgtEl>
                                          <p:spTgt spid="143">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43">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fade">
                                      <p:cBhvr>
                                        <p:cTn id="40" dur="1000"/>
                                        <p:tgtEl>
                                          <p:spTgt spid="144"/>
                                        </p:tgtEl>
                                      </p:cBhvr>
                                    </p:animEffect>
                                    <p:anim calcmode="lin" valueType="num">
                                      <p:cBhvr>
                                        <p:cTn id="41" dur="1000" fill="hold"/>
                                        <p:tgtEl>
                                          <p:spTgt spid="144"/>
                                        </p:tgtEl>
                                        <p:attrNameLst>
                                          <p:attrName>ppt_x</p:attrName>
                                        </p:attrNameLst>
                                      </p:cBhvr>
                                      <p:tavLst>
                                        <p:tav tm="0">
                                          <p:val>
                                            <p:strVal val="#ppt_x"/>
                                          </p:val>
                                        </p:tav>
                                        <p:tav tm="100000">
                                          <p:val>
                                            <p:strVal val="#ppt_x"/>
                                          </p:val>
                                        </p:tav>
                                      </p:tavLst>
                                    </p:anim>
                                    <p:anim calcmode="lin" valueType="num">
                                      <p:cBhvr>
                                        <p:cTn id="42" dur="1000" fill="hold"/>
                                        <p:tgtEl>
                                          <p:spTgt spid="14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46"/>
                                        </p:tgtEl>
                                        <p:attrNameLst>
                                          <p:attrName>style.visibility</p:attrName>
                                        </p:attrNameLst>
                                      </p:cBhvr>
                                      <p:to>
                                        <p:strVal val="visible"/>
                                      </p:to>
                                    </p:set>
                                    <p:animEffect transition="in" filter="fade">
                                      <p:cBhvr>
                                        <p:cTn id="45" dur="1000"/>
                                        <p:tgtEl>
                                          <p:spTgt spid="146"/>
                                        </p:tgtEl>
                                      </p:cBhvr>
                                    </p:animEffect>
                                    <p:anim calcmode="lin" valueType="num">
                                      <p:cBhvr>
                                        <p:cTn id="46" dur="1000" fill="hold"/>
                                        <p:tgtEl>
                                          <p:spTgt spid="146"/>
                                        </p:tgtEl>
                                        <p:attrNameLst>
                                          <p:attrName>ppt_x</p:attrName>
                                        </p:attrNameLst>
                                      </p:cBhvr>
                                      <p:tavLst>
                                        <p:tav tm="0">
                                          <p:val>
                                            <p:strVal val="#ppt_x"/>
                                          </p:val>
                                        </p:tav>
                                        <p:tav tm="100000">
                                          <p:val>
                                            <p:strVal val="#ppt_x"/>
                                          </p:val>
                                        </p:tav>
                                      </p:tavLst>
                                    </p:anim>
                                    <p:anim calcmode="lin" valueType="num">
                                      <p:cBhvr>
                                        <p:cTn id="47" dur="1000" fill="hold"/>
                                        <p:tgtEl>
                                          <p:spTgt spid="14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47">
                                            <p:txEl>
                                              <p:pRg st="0" end="0"/>
                                            </p:txEl>
                                          </p:spTgt>
                                        </p:tgtEl>
                                        <p:attrNameLst>
                                          <p:attrName>style.visibility</p:attrName>
                                        </p:attrNameLst>
                                      </p:cBhvr>
                                      <p:to>
                                        <p:strVal val="visible"/>
                                      </p:to>
                                    </p:set>
                                    <p:animEffect transition="in" filter="fade">
                                      <p:cBhvr>
                                        <p:cTn id="50" dur="1000"/>
                                        <p:tgtEl>
                                          <p:spTgt spid="147">
                                            <p:txEl>
                                              <p:pRg st="0" end="0"/>
                                            </p:txEl>
                                          </p:spTgt>
                                        </p:tgtEl>
                                      </p:cBhvr>
                                    </p:animEffect>
                                    <p:anim calcmode="lin" valueType="num">
                                      <p:cBhvr>
                                        <p:cTn id="51" dur="1000" fill="hold"/>
                                        <p:tgtEl>
                                          <p:spTgt spid="147">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147">
                                            <p:txEl>
                                              <p:pRg st="0" end="0"/>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0"/>
                                        <p:tgtEl>
                                          <p:spTgt spid="149"/>
                                        </p:tgtEl>
                                      </p:cBhvr>
                                    </p:animEffect>
                                    <p:anim calcmode="lin" valueType="num">
                                      <p:cBhvr>
                                        <p:cTn id="56" dur="1000" fill="hold"/>
                                        <p:tgtEl>
                                          <p:spTgt spid="149"/>
                                        </p:tgtEl>
                                        <p:attrNameLst>
                                          <p:attrName>ppt_x</p:attrName>
                                        </p:attrNameLst>
                                      </p:cBhvr>
                                      <p:tavLst>
                                        <p:tav tm="0">
                                          <p:val>
                                            <p:strVal val="#ppt_x"/>
                                          </p:val>
                                        </p:tav>
                                        <p:tav tm="100000">
                                          <p:val>
                                            <p:strVal val="#ppt_x"/>
                                          </p:val>
                                        </p:tav>
                                      </p:tavLst>
                                    </p:anim>
                                    <p:anim calcmode="lin" valueType="num">
                                      <p:cBhvr>
                                        <p:cTn id="57" dur="1000" fill="hold"/>
                                        <p:tgtEl>
                                          <p:spTgt spid="14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0">
                                            <p:txEl>
                                              <p:pRg st="0" end="0"/>
                                            </p:txEl>
                                          </p:spTgt>
                                        </p:tgtEl>
                                        <p:attrNameLst>
                                          <p:attrName>style.visibility</p:attrName>
                                        </p:attrNameLst>
                                      </p:cBhvr>
                                      <p:to>
                                        <p:strVal val="visible"/>
                                      </p:to>
                                    </p:set>
                                    <p:animEffect transition="in" filter="fade">
                                      <p:cBhvr>
                                        <p:cTn id="60" dur="1000"/>
                                        <p:tgtEl>
                                          <p:spTgt spid="150">
                                            <p:txEl>
                                              <p:pRg st="0" end="0"/>
                                            </p:txEl>
                                          </p:spTgt>
                                        </p:tgtEl>
                                      </p:cBhvr>
                                    </p:animEffect>
                                    <p:anim calcmode="lin" valueType="num">
                                      <p:cBhvr>
                                        <p:cTn id="61" dur="1000" fill="hold"/>
                                        <p:tgtEl>
                                          <p:spTgt spid="150">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150">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52"/>
                                        </p:tgtEl>
                                        <p:attrNameLst>
                                          <p:attrName>style.visibility</p:attrName>
                                        </p:attrNameLst>
                                      </p:cBhvr>
                                      <p:to>
                                        <p:strVal val="visible"/>
                                      </p:to>
                                    </p:set>
                                    <p:animEffect transition="in" filter="fade">
                                      <p:cBhvr>
                                        <p:cTn id="65" dur="1000"/>
                                        <p:tgtEl>
                                          <p:spTgt spid="152"/>
                                        </p:tgtEl>
                                      </p:cBhvr>
                                    </p:animEffect>
                                    <p:anim calcmode="lin" valueType="num">
                                      <p:cBhvr>
                                        <p:cTn id="66" dur="1000" fill="hold"/>
                                        <p:tgtEl>
                                          <p:spTgt spid="152"/>
                                        </p:tgtEl>
                                        <p:attrNameLst>
                                          <p:attrName>ppt_x</p:attrName>
                                        </p:attrNameLst>
                                      </p:cBhvr>
                                      <p:tavLst>
                                        <p:tav tm="0">
                                          <p:val>
                                            <p:strVal val="#ppt_x"/>
                                          </p:val>
                                        </p:tav>
                                        <p:tav tm="100000">
                                          <p:val>
                                            <p:strVal val="#ppt_x"/>
                                          </p:val>
                                        </p:tav>
                                      </p:tavLst>
                                    </p:anim>
                                    <p:anim calcmode="lin" valueType="num">
                                      <p:cBhvr>
                                        <p:cTn id="67" dur="1000" fill="hold"/>
                                        <p:tgtEl>
                                          <p:spTgt spid="15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53">
                                            <p:txEl>
                                              <p:pRg st="0" end="0"/>
                                            </p:txEl>
                                          </p:spTgt>
                                        </p:tgtEl>
                                        <p:attrNameLst>
                                          <p:attrName>style.visibility</p:attrName>
                                        </p:attrNameLst>
                                      </p:cBhvr>
                                      <p:to>
                                        <p:strVal val="visible"/>
                                      </p:to>
                                    </p:set>
                                    <p:animEffect transition="in" filter="fade">
                                      <p:cBhvr>
                                        <p:cTn id="70" dur="1000"/>
                                        <p:tgtEl>
                                          <p:spTgt spid="153">
                                            <p:txEl>
                                              <p:pRg st="0" end="0"/>
                                            </p:txEl>
                                          </p:spTgt>
                                        </p:tgtEl>
                                      </p:cBhvr>
                                    </p:animEffect>
                                    <p:anim calcmode="lin" valueType="num">
                                      <p:cBhvr>
                                        <p:cTn id="71" dur="1000" fill="hold"/>
                                        <p:tgtEl>
                                          <p:spTgt spid="153">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153">
                                            <p:txEl>
                                              <p:pRg st="0" end="0"/>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55"/>
                                        </p:tgtEl>
                                        <p:attrNameLst>
                                          <p:attrName>style.visibility</p:attrName>
                                        </p:attrNameLst>
                                      </p:cBhvr>
                                      <p:to>
                                        <p:strVal val="visible"/>
                                      </p:to>
                                    </p:set>
                                    <p:animEffect transition="in" filter="fade">
                                      <p:cBhvr>
                                        <p:cTn id="75" dur="1000"/>
                                        <p:tgtEl>
                                          <p:spTgt spid="155"/>
                                        </p:tgtEl>
                                      </p:cBhvr>
                                    </p:animEffect>
                                    <p:anim calcmode="lin" valueType="num">
                                      <p:cBhvr>
                                        <p:cTn id="76" dur="1000" fill="hold"/>
                                        <p:tgtEl>
                                          <p:spTgt spid="155"/>
                                        </p:tgtEl>
                                        <p:attrNameLst>
                                          <p:attrName>ppt_x</p:attrName>
                                        </p:attrNameLst>
                                      </p:cBhvr>
                                      <p:tavLst>
                                        <p:tav tm="0">
                                          <p:val>
                                            <p:strVal val="#ppt_x"/>
                                          </p:val>
                                        </p:tav>
                                        <p:tav tm="100000">
                                          <p:val>
                                            <p:strVal val="#ppt_x"/>
                                          </p:val>
                                        </p:tav>
                                      </p:tavLst>
                                    </p:anim>
                                    <p:anim calcmode="lin" valueType="num">
                                      <p:cBhvr>
                                        <p:cTn id="77" dur="1000" fill="hold"/>
                                        <p:tgtEl>
                                          <p:spTgt spid="15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56">
                                            <p:txEl>
                                              <p:pRg st="0" end="0"/>
                                            </p:txEl>
                                          </p:spTgt>
                                        </p:tgtEl>
                                        <p:attrNameLst>
                                          <p:attrName>style.visibility</p:attrName>
                                        </p:attrNameLst>
                                      </p:cBhvr>
                                      <p:to>
                                        <p:strVal val="visible"/>
                                      </p:to>
                                    </p:set>
                                    <p:animEffect transition="in" filter="fade">
                                      <p:cBhvr>
                                        <p:cTn id="80" dur="1000"/>
                                        <p:tgtEl>
                                          <p:spTgt spid="156">
                                            <p:txEl>
                                              <p:pRg st="0" end="0"/>
                                            </p:txEl>
                                          </p:spTgt>
                                        </p:tgtEl>
                                      </p:cBhvr>
                                    </p:animEffect>
                                    <p:anim calcmode="lin" valueType="num">
                                      <p:cBhvr>
                                        <p:cTn id="81" dur="1000" fill="hold"/>
                                        <p:tgtEl>
                                          <p:spTgt spid="156">
                                            <p:txEl>
                                              <p:pRg st="0" end="0"/>
                                            </p:txEl>
                                          </p:spTgt>
                                        </p:tgtEl>
                                        <p:attrNameLst>
                                          <p:attrName>ppt_x</p:attrName>
                                        </p:attrNameLst>
                                      </p:cBhvr>
                                      <p:tavLst>
                                        <p:tav tm="0">
                                          <p:val>
                                            <p:strVal val="#ppt_x"/>
                                          </p:val>
                                        </p:tav>
                                        <p:tav tm="100000">
                                          <p:val>
                                            <p:strVal val="#ppt_x"/>
                                          </p:val>
                                        </p:tav>
                                      </p:tavLst>
                                    </p:anim>
                                    <p:anim calcmode="lin" valueType="num">
                                      <p:cBhvr>
                                        <p:cTn id="82" dur="1000" fill="hold"/>
                                        <p:tgtEl>
                                          <p:spTgt spid="15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P spid="144" grpId="0"/>
      <p:bldP spid="145" grpId="0"/>
      <p:bldP spid="146" grpId="0"/>
      <p:bldP spid="147" grpId="0" build="p"/>
      <p:bldP spid="148" grpId="0"/>
      <p:bldP spid="149" grpId="0"/>
      <p:bldP spid="150" grpId="0" build="p"/>
      <p:bldP spid="151" grpId="0"/>
      <p:bldP spid="152" grpId="0"/>
      <p:bldP spid="153" grpId="0" build="p"/>
      <p:bldP spid="154" grpId="0"/>
      <p:bldP spid="155" grpId="0"/>
      <p:bldP spid="156" grpId="0" build="p"/>
      <p:bldP spid="15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1"/>
          <p:cNvSpPr/>
          <p:nvPr/>
        </p:nvSpPr>
        <p:spPr>
          <a:xfrm rot="-5400000">
            <a:off x="3797246" y="-82750"/>
            <a:ext cx="1553100" cy="79851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subTitle" idx="1"/>
          </p:nvPr>
        </p:nvSpPr>
        <p:spPr>
          <a:xfrm>
            <a:off x="915174" y="3380775"/>
            <a:ext cx="6156185" cy="6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i="1" dirty="0" smtClean="0">
                <a:solidFill>
                  <a:schemeClr val="lt1"/>
                </a:solidFill>
                <a:latin typeface="+mj-lt"/>
              </a:rPr>
              <a:t>“</a:t>
            </a:r>
            <a:r>
              <a:rPr lang="en-US" sz="1600" i="1" dirty="0" err="1" smtClean="0">
                <a:solidFill>
                  <a:schemeClr val="lt1"/>
                </a:solidFill>
                <a:latin typeface="+mj-lt"/>
              </a:rPr>
              <a:t>Ngành</a:t>
            </a:r>
            <a:r>
              <a:rPr lang="en-US" sz="1600" i="1" dirty="0" smtClean="0">
                <a:solidFill>
                  <a:schemeClr val="lt1"/>
                </a:solidFill>
                <a:latin typeface="+mj-lt"/>
              </a:rPr>
              <a:t> </a:t>
            </a:r>
            <a:r>
              <a:rPr lang="en-US" sz="1600" i="1" dirty="0" err="1" smtClean="0">
                <a:solidFill>
                  <a:schemeClr val="lt1"/>
                </a:solidFill>
                <a:latin typeface="+mj-lt"/>
              </a:rPr>
              <a:t>công</a:t>
            </a:r>
            <a:r>
              <a:rPr lang="en-US" sz="1600" i="1" dirty="0" smtClean="0">
                <a:solidFill>
                  <a:schemeClr val="lt1"/>
                </a:solidFill>
                <a:latin typeface="+mj-lt"/>
              </a:rPr>
              <a:t> </a:t>
            </a:r>
            <a:r>
              <a:rPr lang="en-US" sz="1600" i="1" dirty="0" err="1" smtClean="0">
                <a:solidFill>
                  <a:schemeClr val="lt1"/>
                </a:solidFill>
                <a:latin typeface="+mj-lt"/>
              </a:rPr>
              <a:t>nghiệp</a:t>
            </a:r>
            <a:r>
              <a:rPr lang="en-US" sz="1600" i="1" dirty="0" smtClean="0">
                <a:solidFill>
                  <a:schemeClr val="lt1"/>
                </a:solidFill>
                <a:latin typeface="+mj-lt"/>
              </a:rPr>
              <a:t> của </a:t>
            </a:r>
            <a:r>
              <a:rPr lang="en-US" sz="1600" i="1" dirty="0" err="1" smtClean="0">
                <a:solidFill>
                  <a:schemeClr val="lt1"/>
                </a:solidFill>
                <a:latin typeface="+mj-lt"/>
              </a:rPr>
              <a:t>chúng</a:t>
            </a:r>
            <a:r>
              <a:rPr lang="en-US" sz="1600" i="1" dirty="0" smtClean="0">
                <a:solidFill>
                  <a:schemeClr val="lt1"/>
                </a:solidFill>
                <a:latin typeface="+mj-lt"/>
              </a:rPr>
              <a:t> ta </a:t>
            </a:r>
            <a:r>
              <a:rPr lang="en-US" sz="1600" i="1" dirty="0" err="1" smtClean="0">
                <a:solidFill>
                  <a:schemeClr val="lt1"/>
                </a:solidFill>
                <a:latin typeface="+mj-lt"/>
              </a:rPr>
              <a:t>không</a:t>
            </a:r>
            <a:r>
              <a:rPr lang="en-US" sz="1600" i="1" dirty="0" smtClean="0">
                <a:solidFill>
                  <a:schemeClr val="lt1"/>
                </a:solidFill>
                <a:latin typeface="+mj-lt"/>
              </a:rPr>
              <a:t> </a:t>
            </a:r>
            <a:r>
              <a:rPr lang="en-US" sz="1600" i="1" dirty="0" err="1" smtClean="0">
                <a:solidFill>
                  <a:schemeClr val="lt1"/>
                </a:solidFill>
                <a:latin typeface="+mj-lt"/>
              </a:rPr>
              <a:t>tôn</a:t>
            </a:r>
            <a:r>
              <a:rPr lang="en-US" sz="1600" i="1" dirty="0" smtClean="0">
                <a:solidFill>
                  <a:schemeClr val="lt1"/>
                </a:solidFill>
                <a:latin typeface="+mj-lt"/>
              </a:rPr>
              <a:t> </a:t>
            </a:r>
            <a:r>
              <a:rPr lang="en-US" sz="1600" i="1" dirty="0" err="1" smtClean="0">
                <a:solidFill>
                  <a:schemeClr val="lt1"/>
                </a:solidFill>
                <a:latin typeface="+mj-lt"/>
              </a:rPr>
              <a:t>trọng</a:t>
            </a:r>
            <a:r>
              <a:rPr lang="en-US" sz="1600" i="1" dirty="0" smtClean="0">
                <a:solidFill>
                  <a:schemeClr val="lt1"/>
                </a:solidFill>
                <a:latin typeface="+mj-lt"/>
              </a:rPr>
              <a:t> </a:t>
            </a:r>
            <a:r>
              <a:rPr lang="en-US" sz="1600" i="1" dirty="0" err="1" smtClean="0">
                <a:solidFill>
                  <a:schemeClr val="lt1"/>
                </a:solidFill>
                <a:latin typeface="+mj-lt"/>
              </a:rPr>
              <a:t>truyền</a:t>
            </a:r>
            <a:r>
              <a:rPr lang="en-US" sz="1600" i="1" dirty="0" smtClean="0">
                <a:solidFill>
                  <a:schemeClr val="lt1"/>
                </a:solidFill>
                <a:latin typeface="+mj-lt"/>
              </a:rPr>
              <a:t> </a:t>
            </a:r>
            <a:r>
              <a:rPr lang="en-US" sz="1600" i="1" dirty="0" err="1" smtClean="0">
                <a:solidFill>
                  <a:schemeClr val="lt1"/>
                </a:solidFill>
                <a:latin typeface="+mj-lt"/>
              </a:rPr>
              <a:t>thống</a:t>
            </a:r>
            <a:r>
              <a:rPr lang="en-US" sz="1600" i="1" dirty="0" smtClean="0">
                <a:solidFill>
                  <a:schemeClr val="lt1"/>
                </a:solidFill>
                <a:latin typeface="+mj-lt"/>
              </a:rPr>
              <a:t> – </a:t>
            </a:r>
            <a:r>
              <a:rPr lang="en-US" sz="1600" i="1" dirty="0" err="1" smtClean="0">
                <a:solidFill>
                  <a:schemeClr val="lt1"/>
                </a:solidFill>
                <a:latin typeface="+mj-lt"/>
              </a:rPr>
              <a:t>nó</a:t>
            </a:r>
            <a:r>
              <a:rPr lang="en-US" sz="1600" i="1" dirty="0" smtClean="0">
                <a:solidFill>
                  <a:schemeClr val="lt1"/>
                </a:solidFill>
                <a:latin typeface="+mj-lt"/>
              </a:rPr>
              <a:t> </a:t>
            </a:r>
            <a:r>
              <a:rPr lang="en-US" sz="1600" i="1" dirty="0" err="1" smtClean="0">
                <a:solidFill>
                  <a:schemeClr val="lt1"/>
                </a:solidFill>
                <a:latin typeface="+mj-lt"/>
              </a:rPr>
              <a:t>chỉ</a:t>
            </a:r>
            <a:r>
              <a:rPr lang="en-US" sz="1600" i="1" dirty="0" smtClean="0">
                <a:solidFill>
                  <a:schemeClr val="lt1"/>
                </a:solidFill>
                <a:latin typeface="+mj-lt"/>
              </a:rPr>
              <a:t> </a:t>
            </a:r>
            <a:r>
              <a:rPr lang="en-US" sz="1600" i="1" dirty="0" err="1" smtClean="0">
                <a:solidFill>
                  <a:schemeClr val="lt1"/>
                </a:solidFill>
                <a:latin typeface="+mj-lt"/>
              </a:rPr>
              <a:t>tôn</a:t>
            </a:r>
            <a:r>
              <a:rPr lang="en-US" sz="1600" i="1" dirty="0" smtClean="0">
                <a:solidFill>
                  <a:schemeClr val="lt1"/>
                </a:solidFill>
                <a:latin typeface="+mj-lt"/>
              </a:rPr>
              <a:t> </a:t>
            </a:r>
            <a:r>
              <a:rPr lang="en-US" sz="1600" i="1" dirty="0" err="1" smtClean="0">
                <a:solidFill>
                  <a:schemeClr val="lt1"/>
                </a:solidFill>
                <a:latin typeface="+mj-lt"/>
              </a:rPr>
              <a:t>trọng</a:t>
            </a:r>
            <a:r>
              <a:rPr lang="en-US" sz="1600" i="1" dirty="0" smtClean="0">
                <a:solidFill>
                  <a:schemeClr val="lt1"/>
                </a:solidFill>
                <a:latin typeface="+mj-lt"/>
              </a:rPr>
              <a:t> </a:t>
            </a:r>
            <a:r>
              <a:rPr lang="en-US" sz="1600" i="1" dirty="0" err="1" smtClean="0">
                <a:solidFill>
                  <a:schemeClr val="lt1"/>
                </a:solidFill>
                <a:latin typeface="+mj-lt"/>
              </a:rPr>
              <a:t>sự</a:t>
            </a:r>
            <a:r>
              <a:rPr lang="en-US" sz="1600" i="1" dirty="0" smtClean="0">
                <a:solidFill>
                  <a:schemeClr val="lt1"/>
                </a:solidFill>
                <a:latin typeface="+mj-lt"/>
              </a:rPr>
              <a:t> </a:t>
            </a:r>
            <a:r>
              <a:rPr lang="en-US" sz="1600" i="1" dirty="0" err="1" smtClean="0">
                <a:solidFill>
                  <a:schemeClr val="lt1"/>
                </a:solidFill>
                <a:latin typeface="+mj-lt"/>
              </a:rPr>
              <a:t>đổi</a:t>
            </a:r>
            <a:r>
              <a:rPr lang="en-US" sz="1600" i="1" dirty="0" smtClean="0">
                <a:solidFill>
                  <a:schemeClr val="lt1"/>
                </a:solidFill>
                <a:latin typeface="+mj-lt"/>
              </a:rPr>
              <a:t> </a:t>
            </a:r>
            <a:r>
              <a:rPr lang="en-US" sz="1600" i="1" dirty="0" err="1" smtClean="0">
                <a:solidFill>
                  <a:schemeClr val="lt1"/>
                </a:solidFill>
                <a:latin typeface="+mj-lt"/>
              </a:rPr>
              <a:t>mới</a:t>
            </a:r>
            <a:r>
              <a:rPr lang="en-US" sz="1600" i="1" dirty="0" smtClean="0">
                <a:solidFill>
                  <a:schemeClr val="lt1"/>
                </a:solidFill>
                <a:latin typeface="+mj-lt"/>
              </a:rPr>
              <a:t>.”</a:t>
            </a:r>
            <a:endParaRPr sz="1600" i="1" dirty="0">
              <a:solidFill>
                <a:schemeClr val="lt1"/>
              </a:solidFill>
              <a:latin typeface="+mj-lt"/>
            </a:endParaRPr>
          </a:p>
        </p:txBody>
      </p:sp>
      <p:sp>
        <p:nvSpPr>
          <p:cNvPr id="214" name="Google Shape;214;p31"/>
          <p:cNvSpPr txBox="1">
            <a:spLocks noGrp="1"/>
          </p:cNvSpPr>
          <p:nvPr>
            <p:ph type="subTitle" idx="2"/>
          </p:nvPr>
        </p:nvSpPr>
        <p:spPr>
          <a:xfrm>
            <a:off x="915174" y="4004574"/>
            <a:ext cx="2506205" cy="2555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smtClean="0">
                <a:solidFill>
                  <a:schemeClr val="lt1"/>
                </a:solidFill>
                <a:latin typeface="Arial Black" panose="020B0A04020102020204" pitchFamily="34" charset="0"/>
                <a:ea typeface="Fira Sans Extra Condensed"/>
                <a:cs typeface="Fira Sans Extra Condensed"/>
                <a:sym typeface="Fira Sans Extra Condensed"/>
              </a:rPr>
              <a:t>—Satya Nadella</a:t>
            </a:r>
            <a:endParaRPr sz="1600" dirty="0">
              <a:solidFill>
                <a:schemeClr val="lt1"/>
              </a:solidFill>
              <a:latin typeface="Arial Black" panose="020B0A04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1028" name="Picture 4" descr="Home Air Quality with VELUX ACTIVE Skylight Control System"/>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10556" b="10417"/>
          <a:stretch/>
        </p:blipFill>
        <p:spPr bwMode="auto">
          <a:xfrm>
            <a:off x="1948199" y="542924"/>
            <a:ext cx="7195801" cy="4064795"/>
          </a:xfrm>
          <a:prstGeom prst="rect">
            <a:avLst/>
          </a:prstGeom>
          <a:noFill/>
          <a:extLst>
            <a:ext uri="{909E8E84-426E-40DD-AFC4-6F175D3DCCD1}">
              <a14:hiddenFill xmlns:a14="http://schemas.microsoft.com/office/drawing/2010/main">
                <a:solidFill>
                  <a:srgbClr val="FFFFFF"/>
                </a:solidFill>
              </a14:hiddenFill>
            </a:ext>
          </a:extLst>
        </p:spPr>
      </p:pic>
      <p:sp>
        <p:nvSpPr>
          <p:cNvPr id="219" name="Google Shape;219;p32"/>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rot="-5400000" flipH="1">
            <a:off x="3168750" y="1947125"/>
            <a:ext cx="1440300" cy="38814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solidFill>
                  <a:schemeClr val="lt1"/>
                </a:solidFill>
              </a:rPr>
              <a:t>LAST - NOW</a:t>
            </a:r>
            <a:endParaRPr dirty="0">
              <a:solidFill>
                <a:schemeClr val="lt1"/>
              </a:solidFill>
            </a:endParaRPr>
          </a:p>
        </p:txBody>
      </p:sp>
      <p:sp>
        <p:nvSpPr>
          <p:cNvPr id="223" name="Google Shape;223;p32"/>
          <p:cNvSpPr txBox="1">
            <a:spLocks noGrp="1"/>
          </p:cNvSpPr>
          <p:nvPr>
            <p:ph type="subTitle" idx="1"/>
          </p:nvPr>
        </p:nvSpPr>
        <p:spPr>
          <a:xfrm>
            <a:off x="2413199" y="350455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300" dirty="0" smtClean="0">
                <a:solidFill>
                  <a:schemeClr val="lt1"/>
                </a:solidFill>
                <a:latin typeface="+mj-lt"/>
              </a:rPr>
              <a:t>Theo </a:t>
            </a:r>
            <a:r>
              <a:rPr lang="en-US" sz="1300" dirty="0" err="1" smtClean="0">
                <a:solidFill>
                  <a:schemeClr val="lt1"/>
                </a:solidFill>
                <a:latin typeface="+mj-lt"/>
              </a:rPr>
              <a:t>truyền</a:t>
            </a:r>
            <a:r>
              <a:rPr lang="en-US" sz="1300" dirty="0" smtClean="0">
                <a:solidFill>
                  <a:schemeClr val="lt1"/>
                </a:solidFill>
                <a:latin typeface="+mj-lt"/>
              </a:rPr>
              <a:t> </a:t>
            </a:r>
            <a:r>
              <a:rPr lang="en-US" sz="1300" dirty="0" err="1" smtClean="0">
                <a:solidFill>
                  <a:schemeClr val="lt1"/>
                </a:solidFill>
                <a:latin typeface="+mj-lt"/>
              </a:rPr>
              <a:t>thống</a:t>
            </a:r>
            <a:r>
              <a:rPr lang="en-US" sz="1300" dirty="0" smtClean="0">
                <a:solidFill>
                  <a:schemeClr val="lt1"/>
                </a:solidFill>
                <a:latin typeface="+mj-lt"/>
              </a:rPr>
              <a:t>, ta </a:t>
            </a:r>
            <a:r>
              <a:rPr lang="en-US" sz="1300" dirty="0" err="1" smtClean="0">
                <a:solidFill>
                  <a:schemeClr val="lt1"/>
                </a:solidFill>
                <a:latin typeface="+mj-lt"/>
              </a:rPr>
              <a:t>điều</a:t>
            </a:r>
            <a:r>
              <a:rPr lang="en-US" sz="1300" dirty="0" smtClean="0">
                <a:solidFill>
                  <a:schemeClr val="lt1"/>
                </a:solidFill>
                <a:latin typeface="+mj-lt"/>
              </a:rPr>
              <a:t> </a:t>
            </a:r>
            <a:r>
              <a:rPr lang="en-US" sz="1300" dirty="0" err="1" smtClean="0">
                <a:solidFill>
                  <a:schemeClr val="lt1"/>
                </a:solidFill>
                <a:latin typeface="+mj-lt"/>
              </a:rPr>
              <a:t>khiển</a:t>
            </a:r>
            <a:r>
              <a:rPr lang="en-US" sz="1300" dirty="0" smtClean="0">
                <a:solidFill>
                  <a:schemeClr val="lt1"/>
                </a:solidFill>
                <a:latin typeface="+mj-lt"/>
              </a:rPr>
              <a:t> </a:t>
            </a:r>
            <a:r>
              <a:rPr lang="en-US" sz="1300" dirty="0" err="1" smtClean="0">
                <a:solidFill>
                  <a:schemeClr val="lt1"/>
                </a:solidFill>
                <a:latin typeface="+mj-lt"/>
              </a:rPr>
              <a:t>cửa</a:t>
            </a:r>
            <a:r>
              <a:rPr lang="en-US" sz="1300" dirty="0" smtClean="0">
                <a:solidFill>
                  <a:schemeClr val="lt1"/>
                </a:solidFill>
                <a:latin typeface="+mj-lt"/>
              </a:rPr>
              <a:t> </a:t>
            </a:r>
            <a:r>
              <a:rPr lang="en-US" sz="1300" dirty="0" err="1" smtClean="0">
                <a:solidFill>
                  <a:schemeClr val="lt1"/>
                </a:solidFill>
                <a:latin typeface="+mj-lt"/>
              </a:rPr>
              <a:t>sổ</a:t>
            </a:r>
            <a:r>
              <a:rPr lang="en-US" sz="1300" dirty="0" smtClean="0">
                <a:solidFill>
                  <a:schemeClr val="lt1"/>
                </a:solidFill>
                <a:latin typeface="+mj-lt"/>
              </a:rPr>
              <a:t> </a:t>
            </a:r>
            <a:r>
              <a:rPr lang="en-US" sz="1300" dirty="0" err="1" smtClean="0">
                <a:solidFill>
                  <a:schemeClr val="lt1"/>
                </a:solidFill>
                <a:latin typeface="+mj-lt"/>
              </a:rPr>
              <a:t>trời</a:t>
            </a:r>
            <a:r>
              <a:rPr lang="en-US" sz="1300" dirty="0" smtClean="0">
                <a:solidFill>
                  <a:schemeClr val="lt1"/>
                </a:solidFill>
                <a:latin typeface="+mj-lt"/>
              </a:rPr>
              <a:t> 1 cách </a:t>
            </a:r>
            <a:r>
              <a:rPr lang="en-US" sz="1300" dirty="0" err="1" smtClean="0">
                <a:solidFill>
                  <a:schemeClr val="lt1"/>
                </a:solidFill>
                <a:latin typeface="+mj-lt"/>
              </a:rPr>
              <a:t>thủ</a:t>
            </a:r>
            <a:r>
              <a:rPr lang="en-US" sz="1300" dirty="0" smtClean="0">
                <a:solidFill>
                  <a:schemeClr val="lt1"/>
                </a:solidFill>
                <a:latin typeface="+mj-lt"/>
              </a:rPr>
              <a:t> </a:t>
            </a:r>
            <a:r>
              <a:rPr lang="en-US" sz="1300" dirty="0" err="1" smtClean="0">
                <a:solidFill>
                  <a:schemeClr val="lt1"/>
                </a:solidFill>
                <a:latin typeface="+mj-lt"/>
              </a:rPr>
              <a:t>công</a:t>
            </a:r>
            <a:r>
              <a:rPr lang="en-US" sz="1300" dirty="0" smtClean="0">
                <a:solidFill>
                  <a:schemeClr val="lt1"/>
                </a:solidFill>
                <a:latin typeface="+mj-lt"/>
              </a:rPr>
              <a:t> </a:t>
            </a:r>
            <a:r>
              <a:rPr lang="en-US" sz="1300" dirty="0" err="1" smtClean="0">
                <a:solidFill>
                  <a:schemeClr val="lt1"/>
                </a:solidFill>
                <a:latin typeface="+mj-lt"/>
              </a:rPr>
              <a:t>như</a:t>
            </a:r>
            <a:r>
              <a:rPr lang="en-US" sz="1300" dirty="0" smtClean="0">
                <a:solidFill>
                  <a:schemeClr val="lt1"/>
                </a:solidFill>
                <a:latin typeface="+mj-lt"/>
              </a:rPr>
              <a:t>: </a:t>
            </a:r>
            <a:r>
              <a:rPr lang="en-US" sz="1300" dirty="0" err="1" smtClean="0">
                <a:solidFill>
                  <a:schemeClr val="lt1"/>
                </a:solidFill>
                <a:latin typeface="+mj-lt"/>
              </a:rPr>
              <a:t>bằng</a:t>
            </a:r>
            <a:r>
              <a:rPr lang="en-US" sz="1300" dirty="0" smtClean="0">
                <a:solidFill>
                  <a:schemeClr val="lt1"/>
                </a:solidFill>
                <a:latin typeface="+mj-lt"/>
              </a:rPr>
              <a:t> </a:t>
            </a:r>
            <a:r>
              <a:rPr lang="en-US" sz="1300" dirty="0" err="1" smtClean="0">
                <a:solidFill>
                  <a:schemeClr val="lt1"/>
                </a:solidFill>
                <a:latin typeface="+mj-lt"/>
              </a:rPr>
              <a:t>tay</a:t>
            </a:r>
            <a:r>
              <a:rPr lang="en-US" sz="1300" dirty="0" smtClean="0">
                <a:solidFill>
                  <a:schemeClr val="lt1"/>
                </a:solidFill>
                <a:latin typeface="+mj-lt"/>
              </a:rPr>
              <a:t>, </a:t>
            </a:r>
            <a:r>
              <a:rPr lang="en-US" sz="1300" dirty="0" err="1" smtClean="0">
                <a:solidFill>
                  <a:schemeClr val="lt1"/>
                </a:solidFill>
                <a:latin typeface="+mj-lt"/>
              </a:rPr>
              <a:t>điều</a:t>
            </a:r>
            <a:r>
              <a:rPr lang="en-US" sz="1300" dirty="0" smtClean="0">
                <a:solidFill>
                  <a:schemeClr val="lt1"/>
                </a:solidFill>
                <a:latin typeface="+mj-lt"/>
              </a:rPr>
              <a:t> </a:t>
            </a:r>
            <a:r>
              <a:rPr lang="en-US" sz="1300" dirty="0" err="1" smtClean="0">
                <a:solidFill>
                  <a:schemeClr val="lt1"/>
                </a:solidFill>
                <a:latin typeface="+mj-lt"/>
              </a:rPr>
              <a:t>khiển</a:t>
            </a:r>
            <a:r>
              <a:rPr lang="en-US" sz="1300" dirty="0" smtClean="0">
                <a:solidFill>
                  <a:schemeClr val="lt1"/>
                </a:solidFill>
                <a:latin typeface="+mj-lt"/>
              </a:rPr>
              <a:t> </a:t>
            </a:r>
            <a:r>
              <a:rPr lang="en-US" sz="1300" dirty="0" err="1" smtClean="0">
                <a:solidFill>
                  <a:schemeClr val="lt1"/>
                </a:solidFill>
                <a:latin typeface="+mj-lt"/>
              </a:rPr>
              <a:t>hồng</a:t>
            </a:r>
            <a:r>
              <a:rPr lang="en-US" sz="1300" dirty="0" smtClean="0">
                <a:solidFill>
                  <a:schemeClr val="lt1"/>
                </a:solidFill>
                <a:latin typeface="+mj-lt"/>
              </a:rPr>
              <a:t> </a:t>
            </a:r>
            <a:r>
              <a:rPr lang="en-US" sz="1300" dirty="0" err="1" smtClean="0">
                <a:solidFill>
                  <a:schemeClr val="lt1"/>
                </a:solidFill>
                <a:latin typeface="+mj-lt"/>
              </a:rPr>
              <a:t>ngoại</a:t>
            </a:r>
            <a:r>
              <a:rPr lang="en-US" sz="1300" dirty="0" smtClean="0">
                <a:solidFill>
                  <a:schemeClr val="lt1"/>
                </a:solidFill>
                <a:latin typeface="+mj-lt"/>
              </a:rPr>
              <a:t>,…</a:t>
            </a:r>
            <a:endParaRPr sz="1300" dirty="0">
              <a:solidFill>
                <a:schemeClr val="lt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right)">
                                      <p:cBhvr>
                                        <p:cTn id="7" dur="500"/>
                                        <p:tgtEl>
                                          <p:spTgt spid="10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3">
                                            <p:txEl>
                                              <p:pRg st="0" end="0"/>
                                            </p:txEl>
                                          </p:spTgt>
                                        </p:tgtEl>
                                        <p:attrNameLst>
                                          <p:attrName>style.visibility</p:attrName>
                                        </p:attrNameLst>
                                      </p:cBhvr>
                                      <p:to>
                                        <p:strVal val="visible"/>
                                      </p:to>
                                    </p:set>
                                    <p:animEffect transition="in" filter="wipe(right)">
                                      <p:cBhvr>
                                        <p:cTn id="10" dur="500"/>
                                        <p:tgtEl>
                                          <p:spTgt spid="223">
                                            <p:txEl>
                                              <p:pRg st="0" end="0"/>
                                            </p:txEl>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wipe(right)">
                                      <p:cBhvr>
                                        <p:cTn id="13" dur="500"/>
                                        <p:tgtEl>
                                          <p:spTgt spid="221"/>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219"/>
                                        </p:tgtEl>
                                        <p:attrNameLst>
                                          <p:attrName>style.visibility</p:attrName>
                                        </p:attrNameLst>
                                      </p:cBhvr>
                                      <p:to>
                                        <p:strVal val="visible"/>
                                      </p:to>
                                    </p:set>
                                    <p:animEffect transition="in" filter="wipe(right)">
                                      <p:cBhvr>
                                        <p:cTn id="17" dur="500"/>
                                        <p:tgtEl>
                                          <p:spTgt spid="219"/>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1" grpId="0" animBg="1"/>
      <p:bldP spid="222" grpId="0"/>
      <p:bldP spid="22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050" name="Picture 2" descr="VELUX Electric Fresh Air Skylight | Electric Skylight"/>
          <p:cNvPicPr>
            <a:picLocks noChangeAspect="1" noChangeArrowheads="1"/>
          </p:cNvPicPr>
          <p:nvPr/>
        </p:nvPicPr>
        <p:blipFill rotWithShape="1">
          <a:blip r:embed="rId3">
            <a:extLst>
              <a:ext uri="{28A0092B-C50C-407E-A947-70E740481C1C}">
                <a14:useLocalDpi xmlns:a14="http://schemas.microsoft.com/office/drawing/2010/main" val="0"/>
              </a:ext>
            </a:extLst>
          </a:blip>
          <a:srcRect t="12250" b="10236"/>
          <a:stretch/>
        </p:blipFill>
        <p:spPr bwMode="auto">
          <a:xfrm>
            <a:off x="0" y="550068"/>
            <a:ext cx="7188453" cy="4057651"/>
          </a:xfrm>
          <a:prstGeom prst="rect">
            <a:avLst/>
          </a:prstGeom>
          <a:noFill/>
          <a:extLst>
            <a:ext uri="{909E8E84-426E-40DD-AFC4-6F175D3DCCD1}">
              <a14:hiddenFill xmlns:a14="http://schemas.microsoft.com/office/drawing/2010/main">
                <a:solidFill>
                  <a:srgbClr val="FFFFFF"/>
                </a:solidFill>
              </a14:hiddenFill>
            </a:ext>
          </a:extLst>
        </p:spPr>
      </p:pic>
      <p:sp>
        <p:nvSpPr>
          <p:cNvPr id="229" name="Google Shape;229;p33"/>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rot="5400000">
            <a:off x="4527603" y="1947125"/>
            <a:ext cx="1440300" cy="38814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p:cNvSpPr txBox="1">
            <a:spLocks noGrp="1"/>
          </p:cNvSpPr>
          <p:nvPr>
            <p:ph type="subTitle" idx="1"/>
          </p:nvPr>
        </p:nvSpPr>
        <p:spPr>
          <a:xfrm flipH="1">
            <a:off x="3772053" y="3497964"/>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300" dirty="0" smtClean="0">
                <a:solidFill>
                  <a:schemeClr val="lt1"/>
                </a:solidFill>
                <a:latin typeface="+mj-lt"/>
              </a:rPr>
              <a:t>Hệ </a:t>
            </a:r>
            <a:r>
              <a:rPr lang="en-US" sz="1300" dirty="0" err="1" smtClean="0">
                <a:solidFill>
                  <a:schemeClr val="lt1"/>
                </a:solidFill>
                <a:latin typeface="+mj-lt"/>
              </a:rPr>
              <a:t>thống</a:t>
            </a:r>
            <a:r>
              <a:rPr lang="en-US" sz="1300" dirty="0" smtClean="0">
                <a:solidFill>
                  <a:schemeClr val="lt1"/>
                </a:solidFill>
                <a:latin typeface="+mj-lt"/>
              </a:rPr>
              <a:t> </a:t>
            </a:r>
            <a:r>
              <a:rPr lang="en-US" sz="1300" dirty="0" err="1" smtClean="0">
                <a:solidFill>
                  <a:schemeClr val="lt1"/>
                </a:solidFill>
                <a:latin typeface="+mj-lt"/>
              </a:rPr>
              <a:t>cửa</a:t>
            </a:r>
            <a:r>
              <a:rPr lang="en-US" sz="1300" dirty="0" smtClean="0">
                <a:solidFill>
                  <a:schemeClr val="lt1"/>
                </a:solidFill>
                <a:latin typeface="+mj-lt"/>
              </a:rPr>
              <a:t> </a:t>
            </a:r>
            <a:r>
              <a:rPr lang="en-US" sz="1300" dirty="0" err="1" smtClean="0">
                <a:solidFill>
                  <a:schemeClr val="lt1"/>
                </a:solidFill>
                <a:latin typeface="+mj-lt"/>
              </a:rPr>
              <a:t>sổ</a:t>
            </a:r>
            <a:r>
              <a:rPr lang="en-US" sz="1300" dirty="0" smtClean="0">
                <a:solidFill>
                  <a:schemeClr val="lt1"/>
                </a:solidFill>
                <a:latin typeface="+mj-lt"/>
              </a:rPr>
              <a:t> </a:t>
            </a:r>
            <a:r>
              <a:rPr lang="en-US" sz="1300" dirty="0" err="1" smtClean="0">
                <a:solidFill>
                  <a:schemeClr val="lt1"/>
                </a:solidFill>
                <a:latin typeface="+mj-lt"/>
              </a:rPr>
              <a:t>trời</a:t>
            </a:r>
            <a:r>
              <a:rPr lang="en-US" sz="1300" dirty="0" smtClean="0">
                <a:solidFill>
                  <a:schemeClr val="lt1"/>
                </a:solidFill>
                <a:latin typeface="+mj-lt"/>
              </a:rPr>
              <a:t> </a:t>
            </a:r>
            <a:r>
              <a:rPr lang="en-US" sz="1300" dirty="0" err="1" smtClean="0">
                <a:solidFill>
                  <a:schemeClr val="lt1"/>
                </a:solidFill>
                <a:latin typeface="+mj-lt"/>
              </a:rPr>
              <a:t>thông</a:t>
            </a:r>
            <a:r>
              <a:rPr lang="en-US" sz="1300" dirty="0" smtClean="0">
                <a:solidFill>
                  <a:schemeClr val="lt1"/>
                </a:solidFill>
                <a:latin typeface="+mj-lt"/>
              </a:rPr>
              <a:t> minh </a:t>
            </a:r>
            <a:r>
              <a:rPr lang="en-US" sz="1300" dirty="0" err="1" smtClean="0">
                <a:solidFill>
                  <a:schemeClr val="lt1"/>
                </a:solidFill>
                <a:latin typeface="+mj-lt"/>
              </a:rPr>
              <a:t>giúp</a:t>
            </a:r>
            <a:r>
              <a:rPr lang="en-US" sz="1300" dirty="0" smtClean="0">
                <a:solidFill>
                  <a:schemeClr val="lt1"/>
                </a:solidFill>
                <a:latin typeface="+mj-lt"/>
              </a:rPr>
              <a:t> ta </a:t>
            </a:r>
            <a:r>
              <a:rPr lang="en-US" sz="1300" dirty="0" err="1" smtClean="0">
                <a:solidFill>
                  <a:schemeClr val="lt1"/>
                </a:solidFill>
                <a:latin typeface="+mj-lt"/>
              </a:rPr>
              <a:t>quản</a:t>
            </a:r>
            <a:r>
              <a:rPr lang="en-US" sz="1300" dirty="0" smtClean="0">
                <a:solidFill>
                  <a:schemeClr val="lt1"/>
                </a:solidFill>
                <a:latin typeface="+mj-lt"/>
              </a:rPr>
              <a:t> </a:t>
            </a:r>
            <a:r>
              <a:rPr lang="en-US" sz="1300" dirty="0" err="1" smtClean="0">
                <a:solidFill>
                  <a:schemeClr val="lt1"/>
                </a:solidFill>
                <a:latin typeface="+mj-lt"/>
              </a:rPr>
              <a:t>lý</a:t>
            </a:r>
            <a:r>
              <a:rPr lang="en-US" sz="1300" dirty="0" smtClean="0">
                <a:solidFill>
                  <a:schemeClr val="lt1"/>
                </a:solidFill>
                <a:latin typeface="+mj-lt"/>
              </a:rPr>
              <a:t> </a:t>
            </a:r>
            <a:r>
              <a:rPr lang="en-US" sz="1300" dirty="0" err="1" smtClean="0">
                <a:solidFill>
                  <a:schemeClr val="lt1"/>
                </a:solidFill>
                <a:latin typeface="+mj-lt"/>
              </a:rPr>
              <a:t>chất</a:t>
            </a:r>
            <a:r>
              <a:rPr lang="en-US" sz="1300" dirty="0" smtClean="0">
                <a:solidFill>
                  <a:schemeClr val="lt1"/>
                </a:solidFill>
                <a:latin typeface="+mj-lt"/>
              </a:rPr>
              <a:t> </a:t>
            </a:r>
            <a:r>
              <a:rPr lang="en-US" sz="1300" dirty="0" err="1" smtClean="0">
                <a:solidFill>
                  <a:schemeClr val="lt1"/>
                </a:solidFill>
                <a:latin typeface="+mj-lt"/>
              </a:rPr>
              <a:t>lượng</a:t>
            </a:r>
            <a:r>
              <a:rPr lang="en-US" sz="1300" dirty="0" smtClean="0">
                <a:solidFill>
                  <a:schemeClr val="lt1"/>
                </a:solidFill>
                <a:latin typeface="+mj-lt"/>
              </a:rPr>
              <a:t> </a:t>
            </a:r>
            <a:r>
              <a:rPr lang="en-US" sz="1300" dirty="0" err="1" smtClean="0">
                <a:solidFill>
                  <a:schemeClr val="lt1"/>
                </a:solidFill>
                <a:latin typeface="+mj-lt"/>
              </a:rPr>
              <a:t>cuộc</a:t>
            </a:r>
            <a:r>
              <a:rPr lang="en-US" sz="1300" dirty="0" smtClean="0">
                <a:solidFill>
                  <a:schemeClr val="lt1"/>
                </a:solidFill>
                <a:latin typeface="+mj-lt"/>
              </a:rPr>
              <a:t> </a:t>
            </a:r>
            <a:r>
              <a:rPr lang="en-US" sz="1300" dirty="0" err="1" smtClean="0">
                <a:solidFill>
                  <a:schemeClr val="lt1"/>
                </a:solidFill>
                <a:latin typeface="+mj-lt"/>
              </a:rPr>
              <a:t>sống</a:t>
            </a:r>
            <a:r>
              <a:rPr lang="en-US" sz="1300" dirty="0" smtClean="0">
                <a:solidFill>
                  <a:schemeClr val="lt1"/>
                </a:solidFill>
                <a:latin typeface="+mj-lt"/>
              </a:rPr>
              <a:t> </a:t>
            </a:r>
            <a:r>
              <a:rPr lang="en-US" sz="1300" dirty="0" err="1" smtClean="0">
                <a:solidFill>
                  <a:schemeClr val="lt1"/>
                </a:solidFill>
                <a:latin typeface="+mj-lt"/>
              </a:rPr>
              <a:t>trong</a:t>
            </a:r>
            <a:r>
              <a:rPr lang="en-US" sz="1300" dirty="0" smtClean="0">
                <a:solidFill>
                  <a:schemeClr val="lt1"/>
                </a:solidFill>
                <a:latin typeface="+mj-lt"/>
              </a:rPr>
              <a:t> </a:t>
            </a:r>
            <a:r>
              <a:rPr lang="en-US" sz="1300" dirty="0" err="1" smtClean="0">
                <a:solidFill>
                  <a:schemeClr val="lt1"/>
                </a:solidFill>
                <a:latin typeface="+mj-lt"/>
              </a:rPr>
              <a:t>chính</a:t>
            </a:r>
            <a:r>
              <a:rPr lang="en-US" sz="1300" dirty="0" smtClean="0">
                <a:solidFill>
                  <a:schemeClr val="lt1"/>
                </a:solidFill>
                <a:latin typeface="+mj-lt"/>
              </a:rPr>
              <a:t> </a:t>
            </a:r>
            <a:r>
              <a:rPr lang="en-US" sz="1300" dirty="0" err="1" smtClean="0">
                <a:solidFill>
                  <a:schemeClr val="lt1"/>
                </a:solidFill>
                <a:latin typeface="+mj-lt"/>
              </a:rPr>
              <a:t>ngôi</a:t>
            </a:r>
            <a:r>
              <a:rPr lang="en-US" sz="1300" dirty="0" smtClean="0">
                <a:solidFill>
                  <a:schemeClr val="lt1"/>
                </a:solidFill>
                <a:latin typeface="+mj-lt"/>
              </a:rPr>
              <a:t> </a:t>
            </a:r>
            <a:r>
              <a:rPr lang="en-US" sz="1300" dirty="0" err="1" smtClean="0">
                <a:solidFill>
                  <a:schemeClr val="lt1"/>
                </a:solidFill>
                <a:latin typeface="+mj-lt"/>
              </a:rPr>
              <a:t>nhà</a:t>
            </a:r>
            <a:r>
              <a:rPr lang="en-US" sz="1300" dirty="0" smtClean="0">
                <a:solidFill>
                  <a:schemeClr val="lt1"/>
                </a:solidFill>
                <a:latin typeface="+mj-lt"/>
              </a:rPr>
              <a:t> của </a:t>
            </a:r>
            <a:r>
              <a:rPr lang="en-US" sz="1300" dirty="0" err="1" smtClean="0">
                <a:solidFill>
                  <a:schemeClr val="lt1"/>
                </a:solidFill>
                <a:latin typeface="+mj-lt"/>
              </a:rPr>
              <a:t>mình</a:t>
            </a:r>
            <a:endParaRPr sz="1300" dirty="0">
              <a:solidFill>
                <a:schemeClr val="lt1"/>
              </a:solidFill>
              <a:latin typeface="+mj-lt"/>
            </a:endParaRPr>
          </a:p>
        </p:txBody>
      </p:sp>
      <p:sp>
        <p:nvSpPr>
          <p:cNvPr id="232" name="Google Shape;232;p33"/>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FUTURE</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1">
                                            <p:txEl>
                                              <p:pRg st="0" end="0"/>
                                            </p:txEl>
                                          </p:spTgt>
                                        </p:tgtEl>
                                        <p:attrNameLst>
                                          <p:attrName>style.visibility</p:attrName>
                                        </p:attrNameLst>
                                      </p:cBhvr>
                                      <p:to>
                                        <p:strVal val="visible"/>
                                      </p:to>
                                    </p:set>
                                    <p:animEffect transition="in" filter="wipe(left)">
                                      <p:cBhvr>
                                        <p:cTn id="10" dur="500"/>
                                        <p:tgtEl>
                                          <p:spTgt spid="23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wipe(left)">
                                      <p:cBhvr>
                                        <p:cTn id="13" dur="500"/>
                                        <p:tgtEl>
                                          <p:spTgt spid="23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wipe(left)">
                                      <p:cBhvr>
                                        <p:cTn id="17" dur="500"/>
                                        <p:tgtEl>
                                          <p:spTgt spid="22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32"/>
                                        </p:tgtEl>
                                        <p:attrNameLst>
                                          <p:attrName>style.visibility</p:attrName>
                                        </p:attrNameLst>
                                      </p:cBhvr>
                                      <p:to>
                                        <p:strVal val="visible"/>
                                      </p:to>
                                    </p:set>
                                    <p:animEffect transition="in" filter="wipe(left)">
                                      <p:cBhvr>
                                        <p:cTn id="20"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0" grpId="0" animBg="1"/>
      <p:bldP spid="231" grpId="0" build="p"/>
      <p:bldP spid="23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30"/>
          <p:cNvPicPr preferRelativeResize="0"/>
          <p:nvPr/>
        </p:nvPicPr>
        <p:blipFill rotWithShape="1">
          <a:blip r:embed="rId3">
            <a:alphaModFix/>
          </a:blip>
          <a:srcRect r="37500"/>
          <a:stretch/>
        </p:blipFill>
        <p:spPr>
          <a:xfrm>
            <a:off x="331425" y="271375"/>
            <a:ext cx="4224899" cy="4506149"/>
          </a:xfrm>
          <a:prstGeom prst="rect">
            <a:avLst/>
          </a:prstGeom>
          <a:noFill/>
          <a:ln>
            <a:noFill/>
          </a:ln>
        </p:spPr>
      </p:pic>
      <p:sp>
        <p:nvSpPr>
          <p:cNvPr id="205" name="Google Shape;205;p30"/>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ABOUT THE PROJECT</a:t>
            </a:r>
            <a:endParaRPr sz="2800">
              <a:solidFill>
                <a:schemeClr val="lt1"/>
              </a:solidFill>
            </a:endParaRPr>
          </a:p>
        </p:txBody>
      </p:sp>
      <p:sp>
        <p:nvSpPr>
          <p:cNvPr id="206" name="Google Shape;206;p30"/>
          <p:cNvSpPr txBox="1">
            <a:spLocks noGrp="1"/>
          </p:cNvSpPr>
          <p:nvPr>
            <p:ph type="subTitle" idx="1"/>
          </p:nvPr>
        </p:nvSpPr>
        <p:spPr>
          <a:xfrm>
            <a:off x="5635412" y="2724625"/>
            <a:ext cx="2795037" cy="1784400"/>
          </a:xfrm>
          <a:prstGeom prst="rect">
            <a:avLst/>
          </a:prstGeom>
        </p:spPr>
        <p:txBody>
          <a:bodyPr spcFirstLastPara="1" wrap="square" lIns="91425" tIns="91425" rIns="91425" bIns="91425" anchor="t" anchorCtr="0">
            <a:noAutofit/>
          </a:bodyPr>
          <a:lstStyle/>
          <a:p>
            <a:pPr marL="0" lvl="0" indent="0"/>
            <a:r>
              <a:rPr lang="en-US" sz="1300" dirty="0" err="1">
                <a:latin typeface="+mj-lt"/>
              </a:rPr>
              <a:t>Công</a:t>
            </a:r>
            <a:r>
              <a:rPr lang="en-US" sz="1300" dirty="0">
                <a:latin typeface="+mj-lt"/>
              </a:rPr>
              <a:t> </a:t>
            </a:r>
            <a:r>
              <a:rPr lang="en-US" sz="1300" dirty="0" err="1">
                <a:latin typeface="+mj-lt"/>
              </a:rPr>
              <a:t>trình</a:t>
            </a:r>
            <a:r>
              <a:rPr lang="en-US" sz="1300" dirty="0">
                <a:latin typeface="+mj-lt"/>
              </a:rPr>
              <a:t> </a:t>
            </a:r>
            <a:r>
              <a:rPr lang="en-US" sz="1300" b="1" dirty="0" smtClean="0">
                <a:latin typeface="+mj-lt"/>
              </a:rPr>
              <a:t>hệ </a:t>
            </a:r>
            <a:r>
              <a:rPr lang="en-US" sz="1300" b="1" dirty="0" err="1">
                <a:latin typeface="+mj-lt"/>
              </a:rPr>
              <a:t>thống</a:t>
            </a:r>
            <a:r>
              <a:rPr lang="en-US" sz="1300" b="1" dirty="0">
                <a:latin typeface="+mj-lt"/>
              </a:rPr>
              <a:t> </a:t>
            </a:r>
            <a:r>
              <a:rPr lang="en-US" sz="1300" b="1" dirty="0" err="1">
                <a:latin typeface="+mj-lt"/>
              </a:rPr>
              <a:t>giếng</a:t>
            </a:r>
            <a:r>
              <a:rPr lang="en-US" sz="1300" b="1" dirty="0">
                <a:latin typeface="+mj-lt"/>
              </a:rPr>
              <a:t> </a:t>
            </a:r>
            <a:r>
              <a:rPr lang="en-US" sz="1300" b="1" dirty="0" err="1">
                <a:latin typeface="+mj-lt"/>
              </a:rPr>
              <a:t>trời</a:t>
            </a:r>
            <a:r>
              <a:rPr lang="en-US" sz="1300" b="1" dirty="0">
                <a:latin typeface="+mj-lt"/>
              </a:rPr>
              <a:t> </a:t>
            </a:r>
            <a:r>
              <a:rPr lang="en-US" sz="1300" b="1" dirty="0" err="1">
                <a:latin typeface="+mj-lt"/>
              </a:rPr>
              <a:t>tự</a:t>
            </a:r>
            <a:r>
              <a:rPr lang="en-US" sz="1300" b="1" dirty="0">
                <a:latin typeface="+mj-lt"/>
              </a:rPr>
              <a:t> </a:t>
            </a:r>
            <a:r>
              <a:rPr lang="en-US" sz="1300" b="1" dirty="0" err="1">
                <a:latin typeface="+mj-lt"/>
              </a:rPr>
              <a:t>động</a:t>
            </a:r>
            <a:r>
              <a:rPr lang="en-US" sz="1300" dirty="0">
                <a:latin typeface="+mj-lt"/>
              </a:rPr>
              <a:t> </a:t>
            </a:r>
            <a:r>
              <a:rPr lang="en-US" sz="1300" dirty="0" err="1">
                <a:latin typeface="+mj-lt"/>
              </a:rPr>
              <a:t>tích</a:t>
            </a:r>
            <a:r>
              <a:rPr lang="en-US" sz="1300" dirty="0">
                <a:latin typeface="+mj-lt"/>
              </a:rPr>
              <a:t> </a:t>
            </a:r>
            <a:r>
              <a:rPr lang="en-US" sz="1300" dirty="0" err="1">
                <a:latin typeface="+mj-lt"/>
              </a:rPr>
              <a:t>hợp</a:t>
            </a:r>
            <a:r>
              <a:rPr lang="en-US" sz="1300" dirty="0">
                <a:latin typeface="+mj-lt"/>
              </a:rPr>
              <a:t> </a:t>
            </a:r>
            <a:r>
              <a:rPr lang="en-US" sz="1300" b="1" dirty="0" err="1">
                <a:latin typeface="+mj-lt"/>
              </a:rPr>
              <a:t>trạm</a:t>
            </a:r>
            <a:r>
              <a:rPr lang="en-US" sz="1300" b="1" dirty="0">
                <a:latin typeface="+mj-lt"/>
              </a:rPr>
              <a:t> </a:t>
            </a:r>
            <a:r>
              <a:rPr lang="en-US" sz="1300" b="1" dirty="0" err="1">
                <a:latin typeface="+mj-lt"/>
              </a:rPr>
              <a:t>thời</a:t>
            </a:r>
            <a:r>
              <a:rPr lang="en-US" sz="1300" b="1" dirty="0">
                <a:latin typeface="+mj-lt"/>
              </a:rPr>
              <a:t> </a:t>
            </a:r>
            <a:r>
              <a:rPr lang="en-US" sz="1300" b="1" dirty="0" err="1">
                <a:latin typeface="+mj-lt"/>
              </a:rPr>
              <a:t>tiết</a:t>
            </a:r>
            <a:r>
              <a:rPr lang="en-US" sz="1300" b="1" dirty="0">
                <a:latin typeface="+mj-lt"/>
              </a:rPr>
              <a:t> </a:t>
            </a:r>
            <a:r>
              <a:rPr lang="en-US" sz="1300" dirty="0">
                <a:latin typeface="+mj-lt"/>
              </a:rPr>
              <a:t>mini </a:t>
            </a:r>
            <a:r>
              <a:rPr lang="en-US" sz="1300" dirty="0" err="1">
                <a:latin typeface="+mj-lt"/>
              </a:rPr>
              <a:t>được</a:t>
            </a:r>
            <a:r>
              <a:rPr lang="en-US" sz="1300" dirty="0">
                <a:latin typeface="+mj-lt"/>
              </a:rPr>
              <a:t> </a:t>
            </a:r>
            <a:r>
              <a:rPr lang="en-US" sz="1300" dirty="0" err="1" smtClean="0">
                <a:latin typeface="+mj-lt"/>
              </a:rPr>
              <a:t>dùng</a:t>
            </a:r>
            <a:r>
              <a:rPr lang="en-US" sz="1300" dirty="0" smtClean="0">
                <a:latin typeface="+mj-lt"/>
              </a:rPr>
              <a:t> </a:t>
            </a:r>
            <a:r>
              <a:rPr lang="en-US" sz="1300" dirty="0" err="1">
                <a:latin typeface="+mj-lt"/>
              </a:rPr>
              <a:t>để</a:t>
            </a:r>
            <a:r>
              <a:rPr lang="en-US" sz="1300" dirty="0">
                <a:latin typeface="+mj-lt"/>
              </a:rPr>
              <a:t> </a:t>
            </a:r>
            <a:r>
              <a:rPr lang="en-US" sz="1300" dirty="0" err="1">
                <a:latin typeface="+mj-lt"/>
              </a:rPr>
              <a:t>điều</a:t>
            </a:r>
            <a:r>
              <a:rPr lang="en-US" sz="1300" dirty="0">
                <a:latin typeface="+mj-lt"/>
              </a:rPr>
              <a:t> </a:t>
            </a:r>
            <a:r>
              <a:rPr lang="en-US" sz="1300" dirty="0" err="1">
                <a:latin typeface="+mj-lt"/>
              </a:rPr>
              <a:t>khiển</a:t>
            </a:r>
            <a:r>
              <a:rPr lang="en-US" sz="1300" dirty="0">
                <a:latin typeface="+mj-lt"/>
              </a:rPr>
              <a:t> </a:t>
            </a:r>
            <a:r>
              <a:rPr lang="en-US" sz="1300" dirty="0" err="1">
                <a:latin typeface="+mj-lt"/>
              </a:rPr>
              <a:t>cửa</a:t>
            </a:r>
            <a:r>
              <a:rPr lang="en-US" sz="1300" dirty="0">
                <a:latin typeface="+mj-lt"/>
              </a:rPr>
              <a:t> </a:t>
            </a:r>
            <a:r>
              <a:rPr lang="en-US" sz="1300" dirty="0" err="1">
                <a:latin typeface="+mj-lt"/>
              </a:rPr>
              <a:t>sổ</a:t>
            </a:r>
            <a:r>
              <a:rPr lang="en-US" sz="1300" dirty="0">
                <a:latin typeface="+mj-lt"/>
              </a:rPr>
              <a:t> </a:t>
            </a:r>
            <a:r>
              <a:rPr lang="en-US" sz="1300" dirty="0" err="1">
                <a:latin typeface="+mj-lt"/>
              </a:rPr>
              <a:t>trời</a:t>
            </a:r>
            <a:r>
              <a:rPr lang="en-US" sz="1300" dirty="0">
                <a:latin typeface="+mj-lt"/>
              </a:rPr>
              <a:t> một cách </a:t>
            </a:r>
            <a:r>
              <a:rPr lang="en-US" sz="1300" dirty="0" err="1">
                <a:latin typeface="+mj-lt"/>
              </a:rPr>
              <a:t>tự</a:t>
            </a:r>
            <a:r>
              <a:rPr lang="en-US" sz="1300" dirty="0">
                <a:latin typeface="+mj-lt"/>
              </a:rPr>
              <a:t> </a:t>
            </a:r>
            <a:r>
              <a:rPr lang="en-US" sz="1300" dirty="0" err="1" smtClean="0">
                <a:latin typeface="+mj-lt"/>
              </a:rPr>
              <a:t>động</a:t>
            </a:r>
            <a:r>
              <a:rPr lang="en-US" sz="1300" dirty="0" smtClean="0">
                <a:latin typeface="+mj-lt"/>
              </a:rPr>
              <a:t>.</a:t>
            </a:r>
            <a:endParaRPr sz="1300" dirty="0">
              <a:latin typeface="+mj-lt"/>
            </a:endParaRPr>
          </a:p>
        </p:txBody>
      </p:sp>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72700"/>
          </a:xfrm>
        </p:spPr>
        <p:txBody>
          <a:bodyPr/>
          <a:lstStyle/>
          <a:p>
            <a:r>
              <a:rPr lang="en-US" dirty="0" smtClean="0"/>
              <a:t>Over View</a:t>
            </a:r>
            <a:endParaRPr lang="en-US" dirty="0"/>
          </a:p>
        </p:txBody>
      </p:sp>
      <p:grpSp>
        <p:nvGrpSpPr>
          <p:cNvPr id="3" name="Group 2"/>
          <p:cNvGrpSpPr/>
          <p:nvPr/>
        </p:nvGrpSpPr>
        <p:grpSpPr>
          <a:xfrm>
            <a:off x="1650616" y="737780"/>
            <a:ext cx="5649994" cy="4063557"/>
            <a:chOff x="1650616" y="737780"/>
            <a:chExt cx="5649994" cy="4063557"/>
          </a:xfrm>
        </p:grpSpPr>
        <p:pic>
          <p:nvPicPr>
            <p:cNvPr id="1026" name="Picture 2" descr="https://cdn-icons-png.flaticon.com/512/1404/14042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237" y="1663039"/>
              <a:ext cx="833331" cy="8333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cons-png.flaticon.com/512/8744/87448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972" y="737780"/>
              <a:ext cx="958779" cy="9587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cons-png.flaticon.com/512/1123/112304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301" y="2676624"/>
              <a:ext cx="962450" cy="962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dn-icons-png.flaticon.com/512/3593/359329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309" y="737780"/>
              <a:ext cx="919586" cy="9195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dn-icons-png.flaticon.com/512/3094/309445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090" y="3705013"/>
              <a:ext cx="857818" cy="8578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icons-png.flaticon.com/512/6275/627598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6042" y="2841660"/>
              <a:ext cx="851853" cy="851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cdn-icons-png.flaticon.com/512/6879/687943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573206">
              <a:off x="2835650" y="957186"/>
              <a:ext cx="1291686" cy="12916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4" descr="https://cdn-icons-png.flaticon.com/512/6879/687943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93314">
              <a:off x="2763566" y="2201353"/>
              <a:ext cx="1291686" cy="12916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cdn-icons-png.flaticon.com/512/6879/687943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3086" y="2747188"/>
              <a:ext cx="957825" cy="95782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6" descr="https://cdn-icons-png.flaticon.com/512/6879/687943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4971869">
              <a:off x="5188149" y="1128283"/>
              <a:ext cx="957825" cy="9578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6" descr="https://cdn-icons-png.flaticon.com/512/6879/687943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872683">
              <a:off x="5188149" y="2362748"/>
              <a:ext cx="957825" cy="957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65631" y="2467522"/>
              <a:ext cx="1174634" cy="276999"/>
            </a:xfrm>
            <a:prstGeom prst="rect">
              <a:avLst/>
            </a:prstGeom>
            <a:noFill/>
          </p:spPr>
          <p:txBody>
            <a:bodyPr wrap="square" rtlCol="0">
              <a:spAutoFit/>
            </a:bodyPr>
            <a:lstStyle/>
            <a:p>
              <a:r>
                <a:rPr lang="en-US" sz="1200" b="1" dirty="0" smtClean="0"/>
                <a:t>ESP32 Chip</a:t>
              </a:r>
              <a:endParaRPr lang="en-US" sz="1200" b="1" dirty="0"/>
            </a:p>
          </p:txBody>
        </p:sp>
        <p:sp>
          <p:nvSpPr>
            <p:cNvPr id="62" name="TextBox 61"/>
            <p:cNvSpPr txBox="1"/>
            <p:nvPr/>
          </p:nvSpPr>
          <p:spPr>
            <a:xfrm>
              <a:off x="1650616" y="1522799"/>
              <a:ext cx="1371819" cy="276999"/>
            </a:xfrm>
            <a:prstGeom prst="rect">
              <a:avLst/>
            </a:prstGeom>
            <a:noFill/>
          </p:spPr>
          <p:txBody>
            <a:bodyPr wrap="square" rtlCol="0">
              <a:spAutoFit/>
            </a:bodyPr>
            <a:lstStyle/>
            <a:p>
              <a:r>
                <a:rPr lang="en-US" sz="1200" b="1" dirty="0" smtClean="0"/>
                <a:t>Weather Web</a:t>
              </a:r>
              <a:endParaRPr lang="en-US" sz="1200" b="1" dirty="0"/>
            </a:p>
          </p:txBody>
        </p:sp>
        <p:sp>
          <p:nvSpPr>
            <p:cNvPr id="63" name="TextBox 62"/>
            <p:cNvSpPr txBox="1"/>
            <p:nvPr/>
          </p:nvSpPr>
          <p:spPr>
            <a:xfrm>
              <a:off x="1703573" y="3617593"/>
              <a:ext cx="1097280" cy="276999"/>
            </a:xfrm>
            <a:prstGeom prst="rect">
              <a:avLst/>
            </a:prstGeom>
            <a:noFill/>
          </p:spPr>
          <p:txBody>
            <a:bodyPr wrap="square" rtlCol="0">
              <a:spAutoFit/>
            </a:bodyPr>
            <a:lstStyle/>
            <a:p>
              <a:r>
                <a:rPr lang="en-US" sz="1200" b="1" dirty="0" err="1" smtClean="0"/>
                <a:t>Config</a:t>
              </a:r>
              <a:r>
                <a:rPr lang="en-US" sz="1200" b="1" dirty="0" smtClean="0"/>
                <a:t> Web</a:t>
              </a:r>
              <a:endParaRPr lang="en-US" sz="1200" b="1" dirty="0"/>
            </a:p>
          </p:txBody>
        </p:sp>
        <p:sp>
          <p:nvSpPr>
            <p:cNvPr id="64" name="TextBox 63"/>
            <p:cNvSpPr txBox="1"/>
            <p:nvPr/>
          </p:nvSpPr>
          <p:spPr>
            <a:xfrm>
              <a:off x="4065631" y="4524338"/>
              <a:ext cx="1097280" cy="276999"/>
            </a:xfrm>
            <a:prstGeom prst="rect">
              <a:avLst/>
            </a:prstGeom>
            <a:noFill/>
          </p:spPr>
          <p:txBody>
            <a:bodyPr wrap="square" rtlCol="0">
              <a:spAutoFit/>
            </a:bodyPr>
            <a:lstStyle/>
            <a:p>
              <a:r>
                <a:rPr lang="en-US" sz="1200" b="1" dirty="0" smtClean="0"/>
                <a:t>Data Cloud</a:t>
              </a:r>
              <a:endParaRPr lang="en-US" sz="1200" b="1" dirty="0"/>
            </a:p>
          </p:txBody>
        </p:sp>
        <p:sp>
          <p:nvSpPr>
            <p:cNvPr id="65" name="TextBox 64"/>
            <p:cNvSpPr txBox="1"/>
            <p:nvPr/>
          </p:nvSpPr>
          <p:spPr>
            <a:xfrm>
              <a:off x="6203330" y="3690406"/>
              <a:ext cx="1097280" cy="276999"/>
            </a:xfrm>
            <a:prstGeom prst="rect">
              <a:avLst/>
            </a:prstGeom>
            <a:noFill/>
          </p:spPr>
          <p:txBody>
            <a:bodyPr wrap="square" rtlCol="0">
              <a:spAutoFit/>
            </a:bodyPr>
            <a:lstStyle/>
            <a:p>
              <a:r>
                <a:rPr lang="en-US" sz="1200" b="1" dirty="0" smtClean="0"/>
                <a:t>Motor</a:t>
              </a:r>
              <a:endParaRPr lang="en-US" sz="1200" b="1" dirty="0"/>
            </a:p>
          </p:txBody>
        </p:sp>
        <p:sp>
          <p:nvSpPr>
            <p:cNvPr id="66" name="TextBox 65"/>
            <p:cNvSpPr txBox="1"/>
            <p:nvPr/>
          </p:nvSpPr>
          <p:spPr>
            <a:xfrm>
              <a:off x="6203330" y="1627054"/>
              <a:ext cx="1097280" cy="276999"/>
            </a:xfrm>
            <a:prstGeom prst="rect">
              <a:avLst/>
            </a:prstGeom>
            <a:noFill/>
          </p:spPr>
          <p:txBody>
            <a:bodyPr wrap="square" rtlCol="0">
              <a:spAutoFit/>
            </a:bodyPr>
            <a:lstStyle/>
            <a:p>
              <a:r>
                <a:rPr lang="en-US" sz="1200" b="1" dirty="0" smtClean="0"/>
                <a:t>Sensor</a:t>
              </a:r>
              <a:endParaRPr lang="en-US" sz="1200" b="1" dirty="0"/>
            </a:p>
          </p:txBody>
        </p:sp>
      </p:grpSp>
      <p:sp>
        <p:nvSpPr>
          <p:cNvPr id="67" name="Google Shape;134;p25"/>
          <p:cNvSpPr/>
          <p:nvPr/>
        </p:nvSpPr>
        <p:spPr>
          <a:xfrm rot="162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5;p25"/>
          <p:cNvSpPr/>
          <p:nvPr/>
        </p:nvSpPr>
        <p:spPr>
          <a:xfrm rot="16200000" flipH="1">
            <a:off x="8479931" y="-115668"/>
            <a:ext cx="576302" cy="75183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4;p25"/>
          <p:cNvSpPr/>
          <p:nvPr/>
        </p:nvSpPr>
        <p:spPr>
          <a:xfrm rot="16200000" flipH="1">
            <a:off x="83000" y="452763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5;p25"/>
          <p:cNvSpPr/>
          <p:nvPr/>
        </p:nvSpPr>
        <p:spPr>
          <a:xfrm rot="16200000" flipH="1">
            <a:off x="8479931" y="4494916"/>
            <a:ext cx="576302" cy="75183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8803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500"/>
                            </p:stCondLst>
                            <p:childTnLst>
                              <p:par>
                                <p:cTn id="21" presetID="6" presetClass="entr" presetSubtype="3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ircle(out)">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 grpId="0" animBg="1"/>
      <p:bldP spid="68" grpId="0" animBg="1"/>
      <p:bldP spid="69" grpId="0" animBg="1"/>
      <p:bldP spid="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39"/>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GOALS</a:t>
            </a:r>
            <a:endParaRPr dirty="0"/>
          </a:p>
        </p:txBody>
      </p:sp>
      <p:sp>
        <p:nvSpPr>
          <p:cNvPr id="357" name="Google Shape;357;p39"/>
          <p:cNvSpPr txBox="1">
            <a:spLocks noGrp="1"/>
          </p:cNvSpPr>
          <p:nvPr>
            <p:ph type="subTitle" idx="1"/>
          </p:nvPr>
        </p:nvSpPr>
        <p:spPr>
          <a:xfrm>
            <a:off x="4633950" y="1214574"/>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smtClean="0">
                <a:latin typeface="+mj-lt"/>
              </a:rPr>
              <a:t>Điều</a:t>
            </a:r>
            <a:r>
              <a:rPr lang="en-US" sz="1300" dirty="0" smtClean="0">
                <a:latin typeface="+mj-lt"/>
              </a:rPr>
              <a:t> </a:t>
            </a:r>
            <a:r>
              <a:rPr lang="en-US" sz="1300" dirty="0" err="1" smtClean="0">
                <a:latin typeface="+mj-lt"/>
              </a:rPr>
              <a:t>khiển</a:t>
            </a:r>
            <a:r>
              <a:rPr lang="en-US" sz="1300" dirty="0" smtClean="0">
                <a:latin typeface="+mj-lt"/>
              </a:rPr>
              <a:t> </a:t>
            </a:r>
            <a:r>
              <a:rPr lang="en-US" sz="1300" dirty="0" err="1" smtClean="0">
                <a:latin typeface="+mj-lt"/>
              </a:rPr>
              <a:t>cửa</a:t>
            </a:r>
            <a:r>
              <a:rPr lang="en-US" sz="1300" dirty="0" smtClean="0">
                <a:latin typeface="+mj-lt"/>
              </a:rPr>
              <a:t> </a:t>
            </a:r>
            <a:r>
              <a:rPr lang="en-US" sz="1300" dirty="0" err="1" smtClean="0">
                <a:latin typeface="+mj-lt"/>
              </a:rPr>
              <a:t>sổ</a:t>
            </a:r>
            <a:r>
              <a:rPr lang="en-US" sz="1300" dirty="0" smtClean="0">
                <a:latin typeface="+mj-lt"/>
              </a:rPr>
              <a:t> </a:t>
            </a:r>
            <a:r>
              <a:rPr lang="en-US" sz="1300" dirty="0" err="1" smtClean="0">
                <a:latin typeface="+mj-lt"/>
              </a:rPr>
              <a:t>trời</a:t>
            </a:r>
            <a:r>
              <a:rPr lang="en-US" sz="1300" dirty="0" smtClean="0">
                <a:latin typeface="+mj-lt"/>
              </a:rPr>
              <a:t> 1 cách </a:t>
            </a:r>
            <a:r>
              <a:rPr lang="en-US" sz="1300" b="1" dirty="0" err="1" smtClean="0">
                <a:latin typeface="+mj-lt"/>
              </a:rPr>
              <a:t>tự</a:t>
            </a:r>
            <a:r>
              <a:rPr lang="en-US" sz="1300" b="1" dirty="0" smtClean="0">
                <a:latin typeface="+mj-lt"/>
              </a:rPr>
              <a:t> </a:t>
            </a:r>
            <a:r>
              <a:rPr lang="en-US" sz="1300" b="1" dirty="0" err="1" smtClean="0">
                <a:latin typeface="+mj-lt"/>
              </a:rPr>
              <a:t>động</a:t>
            </a:r>
            <a:r>
              <a:rPr lang="en-US" sz="1300" dirty="0" smtClean="0">
                <a:latin typeface="+mj-lt"/>
              </a:rPr>
              <a:t>.</a:t>
            </a:r>
            <a:endParaRPr sz="1300" dirty="0">
              <a:latin typeface="+mj-lt"/>
            </a:endParaRPr>
          </a:p>
        </p:txBody>
      </p:sp>
      <p:sp>
        <p:nvSpPr>
          <p:cNvPr id="358" name="Google Shape;358;p39"/>
          <p:cNvSpPr txBox="1">
            <a:spLocks noGrp="1"/>
          </p:cNvSpPr>
          <p:nvPr>
            <p:ph type="subTitle" idx="2"/>
          </p:nvPr>
        </p:nvSpPr>
        <p:spPr>
          <a:xfrm>
            <a:off x="4633950" y="3191774"/>
            <a:ext cx="1818000" cy="1112400"/>
          </a:xfrm>
          <a:prstGeom prst="rect">
            <a:avLst/>
          </a:prstGeom>
        </p:spPr>
        <p:txBody>
          <a:bodyPr spcFirstLastPara="1" wrap="square" lIns="91425" tIns="91425" rIns="91425" bIns="91425" anchor="t" anchorCtr="0">
            <a:noAutofit/>
          </a:bodyPr>
          <a:lstStyle/>
          <a:p>
            <a:pPr marL="0" lvl="0" indent="0"/>
            <a:r>
              <a:rPr lang="en-US" sz="1300" b="1" dirty="0" err="1">
                <a:latin typeface="+mj-lt"/>
              </a:rPr>
              <a:t>Giám</a:t>
            </a:r>
            <a:r>
              <a:rPr lang="en-US" sz="1300" b="1" dirty="0">
                <a:latin typeface="+mj-lt"/>
              </a:rPr>
              <a:t> </a:t>
            </a:r>
            <a:r>
              <a:rPr lang="en-US" sz="1300" b="1" dirty="0" err="1">
                <a:latin typeface="+mj-lt"/>
              </a:rPr>
              <a:t>sát</a:t>
            </a:r>
            <a:r>
              <a:rPr lang="en-US" sz="1300" b="1" dirty="0">
                <a:latin typeface="+mj-lt"/>
              </a:rPr>
              <a:t> </a:t>
            </a:r>
            <a:r>
              <a:rPr lang="en-US" sz="1300" dirty="0" err="1">
                <a:latin typeface="+mj-lt"/>
              </a:rPr>
              <a:t>các</a:t>
            </a:r>
            <a:r>
              <a:rPr lang="en-US" sz="1300" dirty="0">
                <a:latin typeface="+mj-lt"/>
              </a:rPr>
              <a:t> </a:t>
            </a:r>
            <a:r>
              <a:rPr lang="en-US" sz="1300" dirty="0" err="1">
                <a:latin typeface="+mj-lt"/>
              </a:rPr>
              <a:t>thông</a:t>
            </a:r>
            <a:r>
              <a:rPr lang="en-US" sz="1300" dirty="0">
                <a:latin typeface="+mj-lt"/>
              </a:rPr>
              <a:t> số </a:t>
            </a:r>
            <a:r>
              <a:rPr lang="en-US" sz="1300" dirty="0" err="1">
                <a:latin typeface="+mj-lt"/>
              </a:rPr>
              <a:t>thời</a:t>
            </a:r>
            <a:r>
              <a:rPr lang="en-US" sz="1300" dirty="0">
                <a:latin typeface="+mj-lt"/>
              </a:rPr>
              <a:t> </a:t>
            </a:r>
            <a:r>
              <a:rPr lang="en-US" sz="1300" dirty="0" err="1">
                <a:latin typeface="+mj-lt"/>
              </a:rPr>
              <a:t>tiết</a:t>
            </a:r>
            <a:r>
              <a:rPr lang="en-US" sz="1300" dirty="0">
                <a:latin typeface="+mj-lt"/>
              </a:rPr>
              <a:t> bên </a:t>
            </a:r>
            <a:r>
              <a:rPr lang="en-US" sz="1300" dirty="0" err="1">
                <a:latin typeface="+mj-lt"/>
              </a:rPr>
              <a:t>trong</a:t>
            </a:r>
            <a:r>
              <a:rPr lang="en-US" sz="1300" dirty="0">
                <a:latin typeface="+mj-lt"/>
              </a:rPr>
              <a:t> </a:t>
            </a:r>
            <a:r>
              <a:rPr lang="en-US" sz="1300" dirty="0" err="1">
                <a:latin typeface="+mj-lt"/>
              </a:rPr>
              <a:t>nhà</a:t>
            </a:r>
            <a:r>
              <a:rPr lang="en-US" sz="1300" dirty="0">
                <a:latin typeface="+mj-lt"/>
              </a:rPr>
              <a:t>.</a:t>
            </a:r>
            <a:endParaRPr sz="1300" dirty="0">
              <a:latin typeface="+mj-lt"/>
            </a:endParaRPr>
          </a:p>
        </p:txBody>
      </p:sp>
      <p:sp>
        <p:nvSpPr>
          <p:cNvPr id="359" name="Google Shape;359;p39"/>
          <p:cNvSpPr txBox="1">
            <a:spLocks noGrp="1"/>
          </p:cNvSpPr>
          <p:nvPr>
            <p:ph type="ctrTitle"/>
          </p:nvPr>
        </p:nvSpPr>
        <p:spPr>
          <a:xfrm>
            <a:off x="4633950" y="905974"/>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 1</a:t>
            </a:r>
            <a:endParaRPr dirty="0">
              <a:solidFill>
                <a:srgbClr val="FFFFFF"/>
              </a:solidFill>
            </a:endParaRPr>
          </a:p>
        </p:txBody>
      </p:sp>
      <p:sp>
        <p:nvSpPr>
          <p:cNvPr id="360" name="Google Shape;360;p39"/>
          <p:cNvSpPr txBox="1">
            <a:spLocks noGrp="1"/>
          </p:cNvSpPr>
          <p:nvPr>
            <p:ph type="ctrTitle" idx="3"/>
          </p:nvPr>
        </p:nvSpPr>
        <p:spPr>
          <a:xfrm>
            <a:off x="4633950" y="2883174"/>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 2</a:t>
            </a:r>
            <a:endParaRPr dirty="0">
              <a:solidFill>
                <a:srgbClr val="FFFFFF"/>
              </a:solidFill>
            </a:endParaRPr>
          </a:p>
        </p:txBody>
      </p:sp>
      <p:sp>
        <p:nvSpPr>
          <p:cNvPr id="361" name="Google Shape;361;p39"/>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VELUX Electric Fresh Air Skylight | Electric Skylight"/>
          <p:cNvPicPr>
            <a:picLocks noChangeAspect="1" noChangeArrowheads="1"/>
          </p:cNvPicPr>
          <p:nvPr/>
        </p:nvPicPr>
        <p:blipFill rotWithShape="1">
          <a:blip r:embed="rId3">
            <a:extLst>
              <a:ext uri="{28A0092B-C50C-407E-A947-70E740481C1C}">
                <a14:useLocalDpi xmlns:a14="http://schemas.microsoft.com/office/drawing/2010/main" val="0"/>
              </a:ext>
            </a:extLst>
          </a:blip>
          <a:srcRect t="14818" b="18372"/>
          <a:stretch/>
        </p:blipFill>
        <p:spPr bwMode="auto">
          <a:xfrm>
            <a:off x="1" y="652475"/>
            <a:ext cx="4091848" cy="18674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al-Time Weather Monitoring System Using IoT"/>
          <p:cNvPicPr>
            <a:picLocks noChangeAspect="1" noChangeArrowheads="1"/>
          </p:cNvPicPr>
          <p:nvPr/>
        </p:nvPicPr>
        <p:blipFill rotWithShape="1">
          <a:blip r:embed="rId4">
            <a:extLst>
              <a:ext uri="{28A0092B-C50C-407E-A947-70E740481C1C}">
                <a14:useLocalDpi xmlns:a14="http://schemas.microsoft.com/office/drawing/2010/main" val="0"/>
              </a:ext>
            </a:extLst>
          </a:blip>
          <a:srcRect t="13910" b="12397"/>
          <a:stretch/>
        </p:blipFill>
        <p:spPr bwMode="auto">
          <a:xfrm>
            <a:off x="-1" y="2623525"/>
            <a:ext cx="4091849" cy="186750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81;p41"/>
          <p:cNvSpPr/>
          <p:nvPr/>
        </p:nvSpPr>
        <p:spPr>
          <a:xfrm>
            <a:off x="8908750" y="433375"/>
            <a:ext cx="470500" cy="1557986"/>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55"/>
                                        </p:tgtEl>
                                        <p:attrNameLst>
                                          <p:attrName>style.visibility</p:attrName>
                                        </p:attrNameLst>
                                      </p:cBhvr>
                                      <p:to>
                                        <p:strVal val="visible"/>
                                      </p:to>
                                    </p:set>
                                    <p:animEffect transition="in" filter="wipe(up)">
                                      <p:cBhvr>
                                        <p:cTn id="10" dur="500"/>
                                        <p:tgtEl>
                                          <p:spTgt spid="35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57">
                                            <p:txEl>
                                              <p:pRg st="0" end="0"/>
                                            </p:txEl>
                                          </p:spTgt>
                                        </p:tgtEl>
                                        <p:attrNameLst>
                                          <p:attrName>style.visibility</p:attrName>
                                        </p:attrNameLst>
                                      </p:cBhvr>
                                      <p:to>
                                        <p:strVal val="visible"/>
                                      </p:to>
                                    </p:set>
                                    <p:animEffect transition="in" filter="wipe(left)">
                                      <p:cBhvr>
                                        <p:cTn id="14" dur="500"/>
                                        <p:tgtEl>
                                          <p:spTgt spid="357">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59"/>
                                        </p:tgtEl>
                                        <p:attrNameLst>
                                          <p:attrName>style.visibility</p:attrName>
                                        </p:attrNameLst>
                                      </p:cBhvr>
                                      <p:to>
                                        <p:strVal val="visible"/>
                                      </p:to>
                                    </p:set>
                                    <p:animEffect transition="in" filter="wipe(left)">
                                      <p:cBhvr>
                                        <p:cTn id="17" dur="500"/>
                                        <p:tgtEl>
                                          <p:spTgt spid="35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wipe(left)">
                                      <p:cBhvr>
                                        <p:cTn id="20" dur="500"/>
                                        <p:tgtEl>
                                          <p:spTgt spid="361"/>
                                        </p:tgtEl>
                                      </p:cBhvr>
                                    </p:animEffect>
                                  </p:childTnLst>
                                </p:cTn>
                              </p:par>
                              <p:par>
                                <p:cTn id="21" presetID="2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58">
                                            <p:txEl>
                                              <p:pRg st="0" end="0"/>
                                            </p:txEl>
                                          </p:spTgt>
                                        </p:tgtEl>
                                        <p:attrNameLst>
                                          <p:attrName>style.visibility</p:attrName>
                                        </p:attrNameLst>
                                      </p:cBhvr>
                                      <p:to>
                                        <p:strVal val="visible"/>
                                      </p:to>
                                    </p:set>
                                    <p:animEffect transition="in" filter="wipe(left)">
                                      <p:cBhvr>
                                        <p:cTn id="28" dur="500"/>
                                        <p:tgtEl>
                                          <p:spTgt spid="358">
                                            <p:txEl>
                                              <p:pRg st="0" end="0"/>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60"/>
                                        </p:tgtEl>
                                        <p:attrNameLst>
                                          <p:attrName>style.visibility</p:attrName>
                                        </p:attrNameLst>
                                      </p:cBhvr>
                                      <p:to>
                                        <p:strVal val="visible"/>
                                      </p:to>
                                    </p:set>
                                    <p:animEffect transition="in" filter="wipe(left)">
                                      <p:cBhvr>
                                        <p:cTn id="31" dur="500"/>
                                        <p:tgtEl>
                                          <p:spTgt spid="36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2"/>
                                        </p:tgtEl>
                                        <p:attrNameLst>
                                          <p:attrName>style.visibility</p:attrName>
                                        </p:attrNameLst>
                                      </p:cBhvr>
                                      <p:to>
                                        <p:strVal val="visible"/>
                                      </p:to>
                                    </p:set>
                                    <p:animEffect transition="in" filter="wipe(left)">
                                      <p:cBhvr>
                                        <p:cTn id="34" dur="500"/>
                                        <p:tgtEl>
                                          <p:spTgt spid="362"/>
                                        </p:tgtEl>
                                      </p:cBhvr>
                                    </p:animEffect>
                                  </p:childTnLst>
                                </p:cTn>
                              </p:par>
                              <p:par>
                                <p:cTn id="35" presetID="22" presetClass="entr" presetSubtype="8"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wipe(left)">
                                      <p:cBhvr>
                                        <p:cTn id="3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p:bldP spid="357" grpId="0" build="p"/>
      <p:bldP spid="358" grpId="0" build="p"/>
      <p:bldP spid="359" grpId="0"/>
      <p:bldP spid="360" grpId="0"/>
      <p:bldP spid="361" grpId="0" animBg="1"/>
      <p:bldP spid="362" grpId="0" animBg="1"/>
      <p:bldP spid="12" grpId="0" animBg="1"/>
    </p:bld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1088</TotalTime>
  <Words>891</Words>
  <Application>Microsoft Office PowerPoint</Application>
  <PresentationFormat>On-screen Show (16:9)</PresentationFormat>
  <Paragraphs>149</Paragraphs>
  <Slides>23</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Fira Sans Extra Condensed</vt:lpstr>
      <vt:lpstr>Arial Black</vt:lpstr>
      <vt:lpstr>Fira Sans Extra Condensed Medium</vt:lpstr>
      <vt:lpstr>Roboto</vt:lpstr>
      <vt:lpstr>Arial</vt:lpstr>
      <vt:lpstr>Black Ops One</vt:lpstr>
      <vt:lpstr>Catamaran Light</vt:lpstr>
      <vt:lpstr>Times New Roman</vt:lpstr>
      <vt:lpstr>Livvic</vt:lpstr>
      <vt:lpstr>Engineering Project Proposal by Slidesgo</vt:lpstr>
      <vt:lpstr>HỆ THỐNG GIẾNG TRỜI – TRẠM THỜI TIẾT MINI</vt:lpstr>
      <vt:lpstr>OUR TEAM</vt:lpstr>
      <vt:lpstr>MAJOR REQUIREMENTS</vt:lpstr>
      <vt:lpstr>PowerPoint Presentation</vt:lpstr>
      <vt:lpstr>LAST - NOW</vt:lpstr>
      <vt:lpstr>FUTURE</vt:lpstr>
      <vt:lpstr>ABOUT THE PROJECT</vt:lpstr>
      <vt:lpstr>Over View</vt:lpstr>
      <vt:lpstr>PROJECT GOALS</vt:lpstr>
      <vt:lpstr>MAJOR REQUIREMENTS</vt:lpstr>
      <vt:lpstr>PowerPoint Presentation</vt:lpstr>
      <vt:lpstr>MAJOR REQUIREMENTS - SENSORS</vt:lpstr>
      <vt:lpstr>MAJOR REQUIREMENTS - MOTOR</vt:lpstr>
      <vt:lpstr>PROJECT STAGES</vt:lpstr>
      <vt:lpstr>PROJECT STAGES - STAGE 1 </vt:lpstr>
      <vt:lpstr>Arduino IDE</vt:lpstr>
      <vt:lpstr>PowerPoint Presentation</vt:lpstr>
      <vt:lpstr>PowerPoint Presentation</vt:lpstr>
      <vt:lpstr>PowerPoint Presentation</vt:lpstr>
      <vt:lpstr>SUMMARY</vt:lpstr>
      <vt:lpstr>SUMMARY - EVALUTE</vt:lpstr>
      <vt:lpstr>SUMMARY - FUTURE PROJECTS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GIẾNG TRỜI – TRẠM THỜI TIẾT MINI</dc:title>
  <cp:lastModifiedBy>Microsoft account</cp:lastModifiedBy>
  <cp:revision>101</cp:revision>
  <dcterms:modified xsi:type="dcterms:W3CDTF">2023-03-27T02:43:31Z</dcterms:modified>
</cp:coreProperties>
</file>